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92CB7-77E3-4CBF-B237-D285E5739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5AA321-4409-4F50-A564-8392F95FD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7E53-EC4E-43A6-B0F1-310B3F14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B9172-0341-4852-8ABD-2769E087D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9566A-2FF1-4BD8-ACE2-FA7087A1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518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97339-1759-4F1F-9D01-8DB997C0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A8FE3-38FA-47F7-BBB9-610E28D5A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5801B-39ED-43FC-A6EA-F57A79768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C74D-AE8A-4E7F-A2E2-4CADDB0C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67E68-4A76-4E65-950D-DD2560192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537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F73584-BF81-4A7E-8E47-6D5388F7C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35984-282E-4E43-A4D2-7648C2D23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42D77-B4D5-4B3D-9D67-6F563ED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F0697-1144-48FB-AF5C-6BA84A5A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F4A40-8C56-4A04-84F6-FC0D696A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504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63118-D2BE-4F0B-9114-1102AFF2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8CBCB-8496-4584-9DD5-5855B88C4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04F7B-416B-4373-B180-84D335A44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A4FA8-F2C7-4B99-AD99-826DC07A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A43D2-BB9E-40B3-87D3-B43B14458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907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1E69-DC5D-4472-A845-BA2767CCF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044DB-D070-4C44-A699-89D3B9A15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0B80F-52BF-4257-8487-A722964C0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300FB-B507-4424-A0EE-5738130B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6A78F-80C2-4BCA-91FA-440FD225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931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CB1F3-43B5-4B5A-864F-5BE5761C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ED170-9BF8-47E7-B3A3-D3492E0AF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4A876-F6A8-4311-996A-0A05AB043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77F83-E5C0-429C-AE3B-21ADEE8A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C189C-EA0F-48FA-A3B5-0EC42E62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F89CC-29B5-4C78-BE10-9F31AA2A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73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9FA5-445B-4143-9477-785CC7B6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DAB78-6D98-495B-BFF4-CEE5AA935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91C93-8289-401F-9049-81F71B111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EF3BD2-F556-46A5-B878-A96CF3512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5E8CE3-3921-480B-96DE-A7DE37D35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A2A2D0-59A7-4DC7-A205-6881234E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C9F858-E8E4-4EE6-944B-0A98968A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8C050D-9318-48A2-A787-7A1831332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668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84695-59FD-4B8C-AE53-CBBF7755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73AF8-64DF-4CFA-8766-D8BB1747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F86A9F-698B-405D-9278-201E8C70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21277-FB0E-4F70-B39C-FFC0189A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537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4DE562-0422-4F18-A5CB-AD99BBCA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5D6BC-8E35-4F39-9FC0-84BE7D9B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84BF9-B14E-45BE-99B1-A72642C88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41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4D5AD-E425-449C-B219-DA0AA7DA2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D81B4-1C1E-4BF1-B5AA-054E7D544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2B3771-841E-42C9-B778-E70DD57A4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21124-68A4-4775-8D05-4BC78C7C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BCA82-0EF5-43DC-BA10-61469915C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E1AEB-6577-4D96-ADF2-8E113B66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617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B5E05-65B3-4662-856D-498B61548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9A150A-6F54-4584-A135-FC69CA231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A1364-399D-452E-85DD-BB82024A2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FF549-1C1C-4603-981A-D4AAF3B80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AB43A-B06F-427C-8800-CDEEF929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C5FB5-DD14-4FB7-89CF-73DD32DC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293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833DDA-587B-4E54-ACDF-2E00D47F9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39A15-77F2-4674-A697-9D44F5F77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36F7B-95FF-4EAD-A82C-7B42407C1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8C37A-47A8-4F90-917A-DE4472D97B99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CE250-0C94-4F0E-A4F0-B0C230A71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50E84-3164-4232-882A-BEAE6237A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89333-4D19-4E98-8799-0CFF6D18E6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772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7E87B-1B85-43CA-9903-03BEA91CE6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5.5.PROJECT LIFE CYCLE</a:t>
            </a:r>
            <a:endParaRPr lang="en-IN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09597-D4A8-4137-9E82-BC4440C8CB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52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2A68-B172-4E77-B614-8876F8E2A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272359"/>
            <a:ext cx="10515600" cy="1325563"/>
          </a:xfrm>
        </p:spPr>
        <p:txBody>
          <a:bodyPr/>
          <a:lstStyle/>
          <a:p>
            <a:r>
              <a:rPr lang="en-US" b="1" dirty="0"/>
              <a:t>Three Stages in Project Life Cycle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D84E1-A35C-4312-A49A-87C6DED3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1.The Pre-investment Phase</a:t>
            </a:r>
          </a:p>
          <a:p>
            <a:r>
              <a:rPr lang="en-US" dirty="0"/>
              <a:t>2.The Construction Phase</a:t>
            </a:r>
          </a:p>
          <a:p>
            <a:r>
              <a:rPr lang="en-IN" dirty="0"/>
              <a:t>3. The Normalisation Phase</a:t>
            </a:r>
          </a:p>
        </p:txBody>
      </p:sp>
    </p:spTree>
    <p:extLst>
      <p:ext uri="{BB962C8B-B14F-4D97-AF65-F5344CB8AC3E}">
        <p14:creationId xmlns:p14="http://schemas.microsoft.com/office/powerpoint/2010/main" val="391219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07CDF-2138-46D6-8260-85008190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BD141-55F8-45F4-A05A-7B8FF500C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1.Pre Investment Stage</a:t>
            </a:r>
          </a:p>
          <a:p>
            <a:r>
              <a:rPr lang="en-US" dirty="0"/>
              <a:t>First phase in the life of the project</a:t>
            </a:r>
          </a:p>
          <a:p>
            <a:r>
              <a:rPr lang="en-US" dirty="0"/>
              <a:t>Concerned with objective formulation, demand forecasting, selection of optimal strategy, evaluation of input characteristics, projections of the financial profile, cost-benefit analysis and pre-investment appraisal.</a:t>
            </a:r>
          </a:p>
          <a:p>
            <a:r>
              <a:rPr lang="en-US" dirty="0"/>
              <a:t>During this phase project idea is developed into an investment proposition.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106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47DE5-E42C-418D-B5AF-984791EA8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F9FD0-371C-443A-A20B-3EA0DB0D2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2. </a:t>
            </a:r>
            <a:r>
              <a:rPr lang="en-US" b="1" dirty="0"/>
              <a:t>The construction phase</a:t>
            </a:r>
          </a:p>
          <a:p>
            <a:r>
              <a:rPr lang="en-US" b="1" dirty="0"/>
              <a:t> </a:t>
            </a:r>
            <a:r>
              <a:rPr lang="en-US" dirty="0"/>
              <a:t>After investment decision this phase begins</a:t>
            </a:r>
          </a:p>
          <a:p>
            <a:r>
              <a:rPr lang="en-US" dirty="0"/>
              <a:t>Consists of developing the infrastructure for the project</a:t>
            </a:r>
          </a:p>
          <a:p>
            <a:r>
              <a:rPr lang="en-US" dirty="0"/>
              <a:t>Resources are invested during the phase in building the basic assets of the project</a:t>
            </a:r>
          </a:p>
          <a:p>
            <a:r>
              <a:rPr lang="en-US" dirty="0"/>
              <a:t>Assets may be land and buildings, plant and machinery, ancillary accommodation, communication services , control systems and marketing organization</a:t>
            </a:r>
          </a:p>
          <a:p>
            <a:r>
              <a:rPr lang="en-US" dirty="0"/>
              <a:t>Developing necessary manpower resources also comes under this phase.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805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1AD85-ED71-4A79-B2DD-B994AB7F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61BB7-F98B-4A7F-A3B9-D20A84D19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/>
              <a:t>3. The Normalisation Phase</a:t>
            </a:r>
            <a:endParaRPr lang="en-IN" dirty="0"/>
          </a:p>
          <a:p>
            <a:r>
              <a:rPr lang="en-IN" dirty="0"/>
              <a:t>After trial run of the project framework</a:t>
            </a:r>
          </a:p>
          <a:p>
            <a:r>
              <a:rPr lang="en-IN" dirty="0"/>
              <a:t>Involves routine procedure performed in a cyclical order</a:t>
            </a:r>
          </a:p>
          <a:p>
            <a:r>
              <a:rPr lang="en-IN" dirty="0"/>
              <a:t>Production of goods and services takes place</a:t>
            </a:r>
          </a:p>
          <a:p>
            <a:r>
              <a:rPr lang="en-IN" dirty="0"/>
              <a:t>Provision has to be made for raw materials and other resources required for production</a:t>
            </a:r>
          </a:p>
          <a:p>
            <a:r>
              <a:rPr lang="en-IN" dirty="0"/>
              <a:t>Determined by the analysis of process and sequence of process operation</a:t>
            </a:r>
          </a:p>
          <a:p>
            <a:r>
              <a:rPr lang="en-IN" dirty="0"/>
              <a:t>The assets created during construction phase are utilised</a:t>
            </a:r>
          </a:p>
          <a:p>
            <a:r>
              <a:rPr lang="en-IN" dirty="0"/>
              <a:t>Proper  utilisation is required to achieve the objectives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460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215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5.5.PROJECT LIFE CYCLE</vt:lpstr>
      <vt:lpstr>Three Stages in Project Life Cycle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5.5.PROJECT LIFE CYCLE</dc:title>
  <dc:creator>Goutham R</dc:creator>
  <cp:lastModifiedBy>Goutham R</cp:lastModifiedBy>
  <cp:revision>7</cp:revision>
  <dcterms:created xsi:type="dcterms:W3CDTF">2020-11-10T03:18:18Z</dcterms:created>
  <dcterms:modified xsi:type="dcterms:W3CDTF">2020-11-30T07:45:41Z</dcterms:modified>
</cp:coreProperties>
</file>