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E863F-96DB-4AD4-B6B7-EFC7D5CAFB12}" type="datetimeFigureOut">
              <a:rPr lang="en-US" smtClean="0"/>
              <a:t>11/30/2020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F7B4E-2117-47AD-A7EA-9E2DF6DCAFC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5.4 Project </a:t>
            </a:r>
            <a:r>
              <a:rPr lang="en-US" dirty="0"/>
              <a:t>Report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PLANNING COMMISSION GUIDELINES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General information</a:t>
            </a:r>
          </a:p>
          <a:p>
            <a:r>
              <a:rPr lang="en-US" dirty="0"/>
              <a:t>2.Preliminary Analysis of alternatives</a:t>
            </a:r>
          </a:p>
          <a:p>
            <a:r>
              <a:rPr lang="en-US" dirty="0"/>
              <a:t>3. Project description</a:t>
            </a:r>
          </a:p>
          <a:p>
            <a:r>
              <a:rPr lang="en-US" dirty="0"/>
              <a:t>4.Marketing plan</a:t>
            </a:r>
          </a:p>
          <a:p>
            <a:r>
              <a:rPr lang="en-US" dirty="0"/>
              <a:t>5.Capital requirement and costs</a:t>
            </a:r>
          </a:p>
          <a:p>
            <a:r>
              <a:rPr lang="en-US" dirty="0"/>
              <a:t>6.Operating requirement and costs</a:t>
            </a:r>
          </a:p>
          <a:p>
            <a:r>
              <a:rPr lang="en-US" dirty="0"/>
              <a:t> 7.Financial analysis</a:t>
            </a:r>
          </a:p>
          <a:p>
            <a:r>
              <a:rPr lang="en-US" dirty="0"/>
              <a:t>8.Economic analysis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1.General information</a:t>
            </a:r>
          </a:p>
          <a:p>
            <a:r>
              <a:rPr lang="en-US" dirty="0"/>
              <a:t>Analysis of industry to which project belongs</a:t>
            </a:r>
          </a:p>
          <a:p>
            <a:r>
              <a:rPr lang="en-US" dirty="0"/>
              <a:t>Past performance</a:t>
            </a:r>
          </a:p>
          <a:p>
            <a:r>
              <a:rPr lang="en-US" dirty="0"/>
              <a:t>Description of the industry</a:t>
            </a:r>
          </a:p>
          <a:p>
            <a:r>
              <a:rPr lang="en-US" dirty="0"/>
              <a:t>Priorities of industry</a:t>
            </a:r>
          </a:p>
          <a:p>
            <a:r>
              <a:rPr lang="en-US" dirty="0"/>
              <a:t>Increase in production</a:t>
            </a:r>
          </a:p>
          <a:p>
            <a:r>
              <a:rPr lang="en-US" dirty="0"/>
              <a:t>Role of public sector</a:t>
            </a:r>
          </a:p>
          <a:p>
            <a:r>
              <a:rPr lang="en-US" dirty="0"/>
              <a:t>Investment of funds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2.Preliminary analysis </a:t>
            </a:r>
          </a:p>
          <a:p>
            <a:r>
              <a:rPr lang="en-US" dirty="0"/>
              <a:t>Gap between supply and demand </a:t>
            </a:r>
          </a:p>
          <a:p>
            <a:r>
              <a:rPr lang="en-US" dirty="0"/>
              <a:t>Data on capacity available</a:t>
            </a:r>
          </a:p>
          <a:p>
            <a:r>
              <a:rPr lang="en-US" dirty="0"/>
              <a:t>Location and its implications</a:t>
            </a:r>
          </a:p>
          <a:p>
            <a:r>
              <a:rPr lang="en-US" dirty="0"/>
              <a:t>Account of foreign exchange requirement </a:t>
            </a:r>
          </a:p>
          <a:p>
            <a:r>
              <a:rPr lang="en-US" dirty="0"/>
              <a:t>Profitability of different options rate of return</a:t>
            </a:r>
          </a:p>
          <a:p>
            <a:r>
              <a:rPr lang="en-US" dirty="0"/>
              <a:t>Alternative cost calculations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5.4 Project Report</vt:lpstr>
      <vt:lpstr>PLANNING COMMISSION GUIDELINES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COMMISSION GUIDELINES</dc:title>
  <dc:creator>Admin</dc:creator>
  <cp:lastModifiedBy>Goutham R</cp:lastModifiedBy>
  <cp:revision>5</cp:revision>
  <dcterms:created xsi:type="dcterms:W3CDTF">2020-10-13T04:10:38Z</dcterms:created>
  <dcterms:modified xsi:type="dcterms:W3CDTF">2020-11-30T07:48:39Z</dcterms:modified>
</cp:coreProperties>
</file>