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8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0DCCE-5AD0-4855-8564-2F21DE940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9E028-A636-45B1-9BCC-47EAB5505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883DA-0CD9-4543-A95E-F3F935F18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0492D-D1E2-4058-A1A0-A4996CB52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FE0FC-4948-4BFD-AEF3-5A0944D9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004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93E0E-BB13-4CC3-A409-1CD5E532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C97C9A-D4C2-487C-8FC0-B5FDF6B77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25F07-1F23-4AA5-9EFA-1F6587BFB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F85F8-3438-429B-B99B-8C1650D6A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2E2FA-72BD-4F87-94B1-3A89B3B8C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257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99717D-4698-4C75-9848-52AE8F623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FCE9C7-AC92-46DD-909C-53B54D7A7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1D248-A683-4B18-BFEC-D490AEEEF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52836-9A1D-4689-BAD6-E747442A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15105-3C24-4164-A62E-412B7F4D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334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DB386-F898-4EB5-9C84-0C0CF2AB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BA3D0-E828-403F-9B9D-FC06F9496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D058F-F318-48B8-B343-3DBDFCC5B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0E40C-BCC2-4930-BBF5-1CA62C396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8DC39-9E92-4159-B11A-53909B42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900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9F943-D641-4AB4-9E13-67B8945FA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91C7F-176F-4FCF-A4FD-9281C9954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AE3E2-ED30-4550-986B-8AE848F0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9663C-2821-4525-981E-3E0CCA00F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887FE-E5D0-4166-9478-FBF14F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657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62ACA-7313-470F-B948-400FCFA3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D4DD6-B995-45B5-8A82-43A43AA06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5BBBD-7332-4E9F-8F2A-BC58FAD4B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A7FF92-98D7-45D4-8AF7-CDA2429E6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48EDA-4E57-4DAF-BB0F-0DBFFE4F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A80CB-DA9C-482D-8327-662421CDF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62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048A5-2CE8-4C00-B062-BDF9771DA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E74ED-141D-465F-A9A7-02DFCD34F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EF90D-2964-4E2E-8DA7-7FBB953A4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9C7642-CF55-4041-B2DF-6A1F06CD10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95F19-68E4-4AC8-B1B2-E45C388AD7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15588B-3442-4AF4-A9F5-1F5406895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93CD8D-493C-4AF6-BE61-64D702921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39613D-1F7D-4A04-9AC4-9E51ECE0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976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BE72A-C7F1-4C2C-8803-54825FB50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D7A3BF-F5D3-4CC1-89E4-FC234CFC3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AF0CAC-8C74-4004-8129-A521A6764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370FBB-5F76-458D-8B63-156C720EF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017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1974D9-EDE4-4169-82D3-85F93B5EA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F04B58-9ECE-4506-8BCD-49DE9B462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3AD2B-5575-4FCB-A983-3CAB2F97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730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8332B-3A7F-4F68-81F0-BF7B19E09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B150-9D56-42E3-81AE-CAA8B9660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BB8D1-4DDC-4575-AE10-703831D4A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0DA35-8DE3-4ECB-9F7D-CDEE81DCC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899E7-4258-4519-9F42-2F142105B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F2550-09CB-4952-863D-4F7D85123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0290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D101E-B375-4464-B6BA-7CA1D5691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7BAFD-17DF-42F1-BA57-2B71E3CB9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5C117-A5EE-4591-A60A-CD71EE20C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68166-976C-4871-854F-12DA1D9A3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8E45B-15E4-4E37-8F30-E0FCC9884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8E027-A124-4A4F-904B-61E26116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748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5EDC6D-5606-4224-ACF4-81215EA8F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A2E0C-C33C-4D12-9283-CE350BEF8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A4366-6A5F-4E6F-AB5D-4A480D5C0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37E61-9CAB-4237-BE26-3355E589062E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99A05-F585-43BC-8CD2-0BC91F92A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AA99F-7459-4830-A2D0-69BCFD27D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FFA3E-5778-471A-9AD7-9BF79DB8A7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78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70E30-7477-4D1C-BFE9-B292F1C8E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2.4 Problems of Rural </a:t>
            </a:r>
            <a:r>
              <a:rPr lang="en-IN" dirty="0"/>
              <a:t>Entrepreneurship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2D13B-101A-4234-9A3E-1960F9DFA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268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E4F38-83E3-4510-915F-68262BE0A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36B452-8BFD-42FC-B26C-ADF06FB47B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" t="12560" r="33903" b="13738"/>
          <a:stretch/>
        </p:blipFill>
        <p:spPr>
          <a:xfrm>
            <a:off x="1775789" y="636449"/>
            <a:ext cx="8216099" cy="5585101"/>
          </a:xfrm>
        </p:spPr>
      </p:pic>
    </p:spTree>
    <p:extLst>
      <p:ext uri="{BB962C8B-B14F-4D97-AF65-F5344CB8AC3E}">
        <p14:creationId xmlns:p14="http://schemas.microsoft.com/office/powerpoint/2010/main" val="133498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0673D-257B-4202-BAF0-A47B00D58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8A1E8-E2C7-492A-8DA9-F4A1E93D6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problems</a:t>
            </a:r>
          </a:p>
          <a:p>
            <a:pPr lvl="1"/>
            <a:r>
              <a:rPr lang="en-US" dirty="0"/>
              <a:t>Paucity of funds</a:t>
            </a:r>
          </a:p>
          <a:p>
            <a:pPr lvl="1"/>
            <a:r>
              <a:rPr lang="en-US" dirty="0"/>
              <a:t>Lack of infrastructural facilities</a:t>
            </a:r>
          </a:p>
          <a:p>
            <a:pPr lvl="1"/>
            <a:r>
              <a:rPr lang="en-US" dirty="0"/>
              <a:t>Risk element</a:t>
            </a:r>
          </a:p>
          <a:p>
            <a:r>
              <a:rPr lang="en-IN" dirty="0"/>
              <a:t>Marketing problems</a:t>
            </a:r>
          </a:p>
          <a:p>
            <a:pPr lvl="1"/>
            <a:r>
              <a:rPr lang="en-IN" dirty="0"/>
              <a:t>Competition</a:t>
            </a:r>
          </a:p>
          <a:p>
            <a:pPr lvl="1"/>
            <a:r>
              <a:rPr lang="en-IN" dirty="0"/>
              <a:t>Middle men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153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68333-41BB-41A7-82E0-3C6B00A5C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(contd.)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2D383-1011-4D96-8B83-08B0264CA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Management problems</a:t>
            </a:r>
          </a:p>
          <a:p>
            <a:pPr lvl="1"/>
            <a:r>
              <a:rPr lang="en-IN" dirty="0"/>
              <a:t>Lack of knowledge of IT</a:t>
            </a:r>
          </a:p>
          <a:p>
            <a:pPr lvl="1"/>
            <a:r>
              <a:rPr lang="en-IN" dirty="0"/>
              <a:t>Legal formalities</a:t>
            </a:r>
          </a:p>
          <a:p>
            <a:pPr lvl="1"/>
            <a:r>
              <a:rPr lang="en-IN" dirty="0"/>
              <a:t>Lack of technical knowledge</a:t>
            </a:r>
          </a:p>
          <a:p>
            <a:pPr lvl="1"/>
            <a:r>
              <a:rPr lang="en-IN" dirty="0"/>
              <a:t>Poor quality products</a:t>
            </a:r>
            <a:endParaRPr lang="en-US" dirty="0"/>
          </a:p>
          <a:p>
            <a:r>
              <a:rPr lang="en-US" dirty="0"/>
              <a:t>Human resource problems</a:t>
            </a:r>
          </a:p>
          <a:p>
            <a:pPr lvl="1"/>
            <a:r>
              <a:rPr lang="en-US" dirty="0"/>
              <a:t>Low skill level of workers</a:t>
            </a:r>
          </a:p>
          <a:p>
            <a:pPr lvl="1"/>
            <a:r>
              <a:rPr lang="en-US" dirty="0"/>
              <a:t>Negative attitude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0807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7B0FE-C8EA-4F0D-865B-AD399BCBD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Remedial Measures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9D000-6EB1-4A1F-BE9B-53E819936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Creation of finance cells</a:t>
            </a:r>
          </a:p>
          <a:p>
            <a:r>
              <a:rPr lang="en-IN" dirty="0"/>
              <a:t>Concessional rates of interest</a:t>
            </a:r>
          </a:p>
          <a:p>
            <a:r>
              <a:rPr lang="en-IN" dirty="0"/>
              <a:t>Offering training facilities</a:t>
            </a:r>
          </a:p>
          <a:p>
            <a:r>
              <a:rPr lang="en-US" dirty="0"/>
              <a:t>Proper supply of raw materials</a:t>
            </a:r>
          </a:p>
          <a:p>
            <a:r>
              <a:rPr lang="en-IN" dirty="0"/>
              <a:t>Setting up marketing co-operatives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2749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74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2.4 Problems of Rural Entrepreneurship</vt:lpstr>
      <vt:lpstr>PowerPoint Presentation</vt:lpstr>
      <vt:lpstr>Problems</vt:lpstr>
      <vt:lpstr>Problems (contd.)</vt:lpstr>
      <vt:lpstr>Remedial 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Entrepreneurship</dc:title>
  <dc:creator>Goutham R</dc:creator>
  <cp:lastModifiedBy>Goutham R</cp:lastModifiedBy>
  <cp:revision>11</cp:revision>
  <dcterms:created xsi:type="dcterms:W3CDTF">2020-08-25T04:44:02Z</dcterms:created>
  <dcterms:modified xsi:type="dcterms:W3CDTF">2020-11-30T07:39:24Z</dcterms:modified>
</cp:coreProperties>
</file>