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93" autoAdjust="0"/>
    <p:restoredTop sz="94660"/>
  </p:normalViewPr>
  <p:slideViewPr>
    <p:cSldViewPr snapToGrid="0">
      <p:cViewPr varScale="1">
        <p:scale>
          <a:sx n="72" d="100"/>
          <a:sy n="72" d="100"/>
        </p:scale>
        <p:origin x="8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0DCCE-5AD0-4855-8564-2F21DE940A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849E028-A636-45B1-9BCC-47EAB55051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27883DA-0CD9-4543-A95E-F3F935F18AA3}"/>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5" name="Footer Placeholder 4">
            <a:extLst>
              <a:ext uri="{FF2B5EF4-FFF2-40B4-BE49-F238E27FC236}">
                <a16:creationId xmlns:a16="http://schemas.microsoft.com/office/drawing/2014/main" id="{74D0492D-D1E2-4058-A1A0-A4996CB52DC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8FE0FC-4948-4BFD-AEF3-5A0944D91FC4}"/>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3120046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93E0E-BB13-4CC3-A409-1CD5E532517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EC97C9A-D4C2-487C-8FC0-B5FDF6B776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A25F07-1F23-4AA5-9EFA-1F6587BFBA7E}"/>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5" name="Footer Placeholder 4">
            <a:extLst>
              <a:ext uri="{FF2B5EF4-FFF2-40B4-BE49-F238E27FC236}">
                <a16:creationId xmlns:a16="http://schemas.microsoft.com/office/drawing/2014/main" id="{3E4F85F8-3438-429B-B99B-8C1650D6A2D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52E2FA-72BD-4F87-94B1-3A89B3B8C04D}"/>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2732572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99717D-4698-4C75-9848-52AE8F6239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0FCE9C7-AC92-46DD-909C-53B54D7A7C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C1D248-A683-4B18-BFEC-D490AEEEF2E8}"/>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5" name="Footer Placeholder 4">
            <a:extLst>
              <a:ext uri="{FF2B5EF4-FFF2-40B4-BE49-F238E27FC236}">
                <a16:creationId xmlns:a16="http://schemas.microsoft.com/office/drawing/2014/main" id="{1CC52836-9A1D-4689-BAD6-E747442A00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6915105-3C24-4164-A62E-412B7F4DB14E}"/>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321334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DB386-F898-4EB5-9C84-0C0CF2ABB77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F8BA3D0-E828-403F-9B9D-FC06F94965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D8D058F-F318-48B8-B343-3DBDFCC5B9E9}"/>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5" name="Footer Placeholder 4">
            <a:extLst>
              <a:ext uri="{FF2B5EF4-FFF2-40B4-BE49-F238E27FC236}">
                <a16:creationId xmlns:a16="http://schemas.microsoft.com/office/drawing/2014/main" id="{6920E40C-BCC2-4930-BBF5-1CA62C396BA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48DC39-9E92-4159-B11A-53909B4255B1}"/>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1729000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9F943-D641-4AB4-9E13-67B8945FA5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BB91C7F-176F-4FCF-A4FD-9281C99548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EAE3E2-ED30-4550-986B-8AE848F09BBD}"/>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5" name="Footer Placeholder 4">
            <a:extLst>
              <a:ext uri="{FF2B5EF4-FFF2-40B4-BE49-F238E27FC236}">
                <a16:creationId xmlns:a16="http://schemas.microsoft.com/office/drawing/2014/main" id="{35B9663C-2821-4525-981E-3E0CCA00F4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31887FE-E5D0-4166-9478-FBF14FFBDA47}"/>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1736571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62ACA-7313-470F-B948-400FCFA32F6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20D4DD6-B995-45B5-8A82-43A43AA066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EE5BBBD-7332-4E9F-8F2A-BC58FAD4BA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DA7FF92-98D7-45D4-8AF7-CDA2429E6EEE}"/>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6" name="Footer Placeholder 5">
            <a:extLst>
              <a:ext uri="{FF2B5EF4-FFF2-40B4-BE49-F238E27FC236}">
                <a16:creationId xmlns:a16="http://schemas.microsoft.com/office/drawing/2014/main" id="{D1648EDA-4E57-4DAF-BB0F-0DBFFE4F23E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56A80CB-DA9C-482D-8327-662421CDFC3E}"/>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335629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048A5-2CE8-4C00-B062-BDF9771DA29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6BE74ED-141D-465F-A9A7-02DFCD34F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EF90D-2964-4E2E-8DA7-7FBB953A46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69C7642-CF55-4041-B2DF-6A1F06CD10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C95F19-68E4-4AC8-B1B2-E45C388AD7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615588B-3442-4AF4-A9F5-1F54068950BC}"/>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8" name="Footer Placeholder 7">
            <a:extLst>
              <a:ext uri="{FF2B5EF4-FFF2-40B4-BE49-F238E27FC236}">
                <a16:creationId xmlns:a16="http://schemas.microsoft.com/office/drawing/2014/main" id="{3D93CD8D-493C-4AF6-BE61-64D702921AE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E39613D-1F7D-4A04-9AC4-9E51ECE00F45}"/>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116976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BE72A-C7F1-4C2C-8803-54825FB50DD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FD7A3BF-F5D3-4CC1-89E4-FC234CFC3885}"/>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4" name="Footer Placeholder 3">
            <a:extLst>
              <a:ext uri="{FF2B5EF4-FFF2-40B4-BE49-F238E27FC236}">
                <a16:creationId xmlns:a16="http://schemas.microsoft.com/office/drawing/2014/main" id="{B0AF0CAC-8C74-4004-8129-A521A67647F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B370FBB-5F76-458D-8B63-156C720EF60C}"/>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33101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1974D9-EDE4-4169-82D3-85F93B5EA836}"/>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3" name="Footer Placeholder 2">
            <a:extLst>
              <a:ext uri="{FF2B5EF4-FFF2-40B4-BE49-F238E27FC236}">
                <a16:creationId xmlns:a16="http://schemas.microsoft.com/office/drawing/2014/main" id="{95F04B58-9ECE-4506-8BCD-49DE9B4629C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B03AD2B-5575-4FCB-A983-3CAB2F97F34D}"/>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424730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8332B-3A7F-4F68-81F0-BF7B19E09B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89CB150-9D56-42E3-81AE-CAA8B96602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0EBB8D1-4DDC-4575-AE10-703831D4AF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30DA35-8DE3-4ECB-9F7D-CDEE81DCC776}"/>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6" name="Footer Placeholder 5">
            <a:extLst>
              <a:ext uri="{FF2B5EF4-FFF2-40B4-BE49-F238E27FC236}">
                <a16:creationId xmlns:a16="http://schemas.microsoft.com/office/drawing/2014/main" id="{442899E7-4258-4519-9F42-2F142105B1C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EFF2550-09CB-4952-863D-4F7D85123E61}"/>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419029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D101E-B375-4464-B6BA-7CA1D5691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AD7BAFD-17DF-42F1-BA57-2B71E3CB91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9E5C117-A5EE-4591-A60A-CD71EE20C2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368166-976C-4871-854F-12DA1D9A31BB}"/>
              </a:ext>
            </a:extLst>
          </p:cNvPr>
          <p:cNvSpPr>
            <a:spLocks noGrp="1"/>
          </p:cNvSpPr>
          <p:nvPr>
            <p:ph type="dt" sz="half" idx="10"/>
          </p:nvPr>
        </p:nvSpPr>
        <p:spPr/>
        <p:txBody>
          <a:bodyPr/>
          <a:lstStyle/>
          <a:p>
            <a:fld id="{EF637E61-9CAB-4237-BE26-3355E589062E}" type="datetimeFigureOut">
              <a:rPr lang="en-IN" smtClean="0"/>
              <a:t>30-11-2020</a:t>
            </a:fld>
            <a:endParaRPr lang="en-IN"/>
          </a:p>
        </p:txBody>
      </p:sp>
      <p:sp>
        <p:nvSpPr>
          <p:cNvPr id="6" name="Footer Placeholder 5">
            <a:extLst>
              <a:ext uri="{FF2B5EF4-FFF2-40B4-BE49-F238E27FC236}">
                <a16:creationId xmlns:a16="http://schemas.microsoft.com/office/drawing/2014/main" id="{6148E45B-15E4-4E37-8F30-E0FCC98847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158E027-A124-4A4F-904B-61E26116507E}"/>
              </a:ext>
            </a:extLst>
          </p:cNvPr>
          <p:cNvSpPr>
            <a:spLocks noGrp="1"/>
          </p:cNvSpPr>
          <p:nvPr>
            <p:ph type="sldNum" sz="quarter" idx="12"/>
          </p:nvPr>
        </p:nvSpPr>
        <p:spPr/>
        <p:txBody>
          <a:bodyPr/>
          <a:lstStyle/>
          <a:p>
            <a:fld id="{867FFA3E-5778-471A-9AD7-9BF79DB8A703}" type="slidenum">
              <a:rPr lang="en-IN" smtClean="0"/>
              <a:t>‹#›</a:t>
            </a:fld>
            <a:endParaRPr lang="en-IN"/>
          </a:p>
        </p:txBody>
      </p:sp>
    </p:spTree>
    <p:extLst>
      <p:ext uri="{BB962C8B-B14F-4D97-AF65-F5344CB8AC3E}">
        <p14:creationId xmlns:p14="http://schemas.microsoft.com/office/powerpoint/2010/main" val="45748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5EDC6D-5606-4224-ACF4-81215EA8FE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52A2E0C-C33C-4D12-9283-CE350BEF8A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8BA4366-6A5F-4E6F-AB5D-4A480D5C0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37E61-9CAB-4237-BE26-3355E589062E}" type="datetimeFigureOut">
              <a:rPr lang="en-IN" smtClean="0"/>
              <a:t>30-11-2020</a:t>
            </a:fld>
            <a:endParaRPr lang="en-IN"/>
          </a:p>
        </p:txBody>
      </p:sp>
      <p:sp>
        <p:nvSpPr>
          <p:cNvPr id="5" name="Footer Placeholder 4">
            <a:extLst>
              <a:ext uri="{FF2B5EF4-FFF2-40B4-BE49-F238E27FC236}">
                <a16:creationId xmlns:a16="http://schemas.microsoft.com/office/drawing/2014/main" id="{CF799A05-F585-43BC-8CD2-0BC91F92A5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A5AA99F-7459-4830-A2D0-69BCFD27D3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FFA3E-5778-471A-9AD7-9BF79DB8A703}" type="slidenum">
              <a:rPr lang="en-IN" smtClean="0"/>
              <a:t>‹#›</a:t>
            </a:fld>
            <a:endParaRPr lang="en-IN"/>
          </a:p>
        </p:txBody>
      </p:sp>
    </p:spTree>
    <p:extLst>
      <p:ext uri="{BB962C8B-B14F-4D97-AF65-F5344CB8AC3E}">
        <p14:creationId xmlns:p14="http://schemas.microsoft.com/office/powerpoint/2010/main" val="142787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70E30-7477-4D1C-BFE9-B292F1C8E96B}"/>
              </a:ext>
            </a:extLst>
          </p:cNvPr>
          <p:cNvSpPr>
            <a:spLocks noGrp="1"/>
          </p:cNvSpPr>
          <p:nvPr>
            <p:ph type="ctrTitle"/>
          </p:nvPr>
        </p:nvSpPr>
        <p:spPr/>
        <p:txBody>
          <a:bodyPr/>
          <a:lstStyle/>
          <a:p>
            <a:r>
              <a:rPr lang="en-IN" dirty="0"/>
              <a:t>2.4 Rural Entrepreneurship</a:t>
            </a:r>
          </a:p>
        </p:txBody>
      </p:sp>
      <p:sp>
        <p:nvSpPr>
          <p:cNvPr id="3" name="Subtitle 2">
            <a:extLst>
              <a:ext uri="{FF2B5EF4-FFF2-40B4-BE49-F238E27FC236}">
                <a16:creationId xmlns:a16="http://schemas.microsoft.com/office/drawing/2014/main" id="{DE32D13B-101A-4234-9A3E-1960F9DFA0C2}"/>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194268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635B2-4B17-44D8-ADD3-675988C7C5E3}"/>
              </a:ext>
            </a:extLst>
          </p:cNvPr>
          <p:cNvSpPr>
            <a:spLocks noGrp="1"/>
          </p:cNvSpPr>
          <p:nvPr>
            <p:ph type="title"/>
          </p:nvPr>
        </p:nvSpPr>
        <p:spPr/>
        <p:txBody>
          <a:bodyPr/>
          <a:lstStyle/>
          <a:p>
            <a:r>
              <a:rPr lang="en-US" dirty="0"/>
              <a:t> Introduction and Definition</a:t>
            </a:r>
            <a:endParaRPr lang="en-IN" dirty="0"/>
          </a:p>
        </p:txBody>
      </p:sp>
      <p:sp>
        <p:nvSpPr>
          <p:cNvPr id="3" name="Content Placeholder 2">
            <a:extLst>
              <a:ext uri="{FF2B5EF4-FFF2-40B4-BE49-F238E27FC236}">
                <a16:creationId xmlns:a16="http://schemas.microsoft.com/office/drawing/2014/main" id="{DF0A92B3-4A3D-4844-8CFF-C5397183B6C0}"/>
              </a:ext>
            </a:extLst>
          </p:cNvPr>
          <p:cNvSpPr>
            <a:spLocks noGrp="1"/>
          </p:cNvSpPr>
          <p:nvPr>
            <p:ph idx="1"/>
          </p:nvPr>
        </p:nvSpPr>
        <p:spPr/>
        <p:txBody>
          <a:bodyPr/>
          <a:lstStyle/>
          <a:p>
            <a:r>
              <a:rPr lang="en-US" b="1" dirty="0"/>
              <a:t>Rural Entrepreneurship defined as the entrepreneurship whose origin lies in the rural areas </a:t>
            </a:r>
          </a:p>
          <a:p>
            <a:r>
              <a:rPr lang="en-US" dirty="0"/>
              <a:t>Has a lot of potentials to undertake various business, industry, agriculture and play a significant role in the economic growth of the nation</a:t>
            </a:r>
            <a:endParaRPr lang="en-IN" dirty="0"/>
          </a:p>
        </p:txBody>
      </p:sp>
    </p:spTree>
    <p:extLst>
      <p:ext uri="{BB962C8B-B14F-4D97-AF65-F5344CB8AC3E}">
        <p14:creationId xmlns:p14="http://schemas.microsoft.com/office/powerpoint/2010/main" val="4250191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FFE14-4D91-40A0-A58A-EF92ED3AF73A}"/>
              </a:ext>
            </a:extLst>
          </p:cNvPr>
          <p:cNvSpPr>
            <a:spLocks noGrp="1"/>
          </p:cNvSpPr>
          <p:nvPr>
            <p:ph type="title"/>
          </p:nvPr>
        </p:nvSpPr>
        <p:spPr/>
        <p:txBody>
          <a:bodyPr/>
          <a:lstStyle/>
          <a:p>
            <a:r>
              <a:rPr lang="en-US" dirty="0"/>
              <a:t>Need</a:t>
            </a:r>
            <a:endParaRPr lang="en-IN" dirty="0"/>
          </a:p>
        </p:txBody>
      </p:sp>
      <p:sp>
        <p:nvSpPr>
          <p:cNvPr id="3" name="Content Placeholder 2">
            <a:extLst>
              <a:ext uri="{FF2B5EF4-FFF2-40B4-BE49-F238E27FC236}">
                <a16:creationId xmlns:a16="http://schemas.microsoft.com/office/drawing/2014/main" id="{7F84606D-A73E-433E-A758-CF9434ACDBC3}"/>
              </a:ext>
            </a:extLst>
          </p:cNvPr>
          <p:cNvSpPr>
            <a:spLocks noGrp="1"/>
          </p:cNvSpPr>
          <p:nvPr>
            <p:ph idx="1"/>
          </p:nvPr>
        </p:nvSpPr>
        <p:spPr/>
        <p:txBody>
          <a:bodyPr>
            <a:normAutofit/>
          </a:bodyPr>
          <a:lstStyle/>
          <a:p>
            <a:r>
              <a:rPr lang="en-US" dirty="0"/>
              <a:t>People are migrating from rural areas to urban areas due to lack of job opportunities </a:t>
            </a:r>
          </a:p>
          <a:p>
            <a:r>
              <a:rPr lang="en-US" dirty="0"/>
              <a:t>It is not only bad for the rural areas as the rural areas do not have any options for youth but it also put pressure on the infrastructure and amenities of the urban areas</a:t>
            </a:r>
          </a:p>
          <a:p>
            <a:r>
              <a:rPr lang="en-US" dirty="0"/>
              <a:t>However, a large number of products and services are available in remote areas but people do not have any inventive ideas to utilize all these resources in a proper manner</a:t>
            </a:r>
          </a:p>
          <a:p>
            <a:r>
              <a:rPr lang="en-US" dirty="0"/>
              <a:t>So Rural Entrepreneurship is highly required to develop the small villages and their people too</a:t>
            </a:r>
            <a:endParaRPr lang="en-IN" dirty="0"/>
          </a:p>
        </p:txBody>
      </p:sp>
    </p:spTree>
    <p:extLst>
      <p:ext uri="{BB962C8B-B14F-4D97-AF65-F5344CB8AC3E}">
        <p14:creationId xmlns:p14="http://schemas.microsoft.com/office/powerpoint/2010/main" val="3664154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6B431-487A-433A-95E3-9DD113570495}"/>
              </a:ext>
            </a:extLst>
          </p:cNvPr>
          <p:cNvSpPr>
            <a:spLocks noGrp="1"/>
          </p:cNvSpPr>
          <p:nvPr>
            <p:ph type="title"/>
          </p:nvPr>
        </p:nvSpPr>
        <p:spPr/>
        <p:txBody>
          <a:bodyPr/>
          <a:lstStyle/>
          <a:p>
            <a:r>
              <a:rPr lang="en-US" dirty="0"/>
              <a:t>Importance</a:t>
            </a:r>
            <a:endParaRPr lang="en-IN" dirty="0"/>
          </a:p>
        </p:txBody>
      </p:sp>
      <p:sp>
        <p:nvSpPr>
          <p:cNvPr id="3" name="Content Placeholder 2">
            <a:extLst>
              <a:ext uri="{FF2B5EF4-FFF2-40B4-BE49-F238E27FC236}">
                <a16:creationId xmlns:a16="http://schemas.microsoft.com/office/drawing/2014/main" id="{60780AC1-3BF5-4B6F-B4BA-F6200D8E121D}"/>
              </a:ext>
            </a:extLst>
          </p:cNvPr>
          <p:cNvSpPr>
            <a:spLocks noGrp="1"/>
          </p:cNvSpPr>
          <p:nvPr>
            <p:ph idx="1"/>
          </p:nvPr>
        </p:nvSpPr>
        <p:spPr>
          <a:xfrm>
            <a:off x="530086" y="1690688"/>
            <a:ext cx="10823713" cy="5167311"/>
          </a:xfrm>
        </p:spPr>
        <p:txBody>
          <a:bodyPr>
            <a:normAutofit lnSpcReduction="10000"/>
          </a:bodyPr>
          <a:lstStyle/>
          <a:p>
            <a:r>
              <a:rPr lang="en-US" dirty="0"/>
              <a:t>Generation of employment opportunities</a:t>
            </a:r>
          </a:p>
          <a:p>
            <a:r>
              <a:rPr lang="en-US" dirty="0"/>
              <a:t>Plug the gap</a:t>
            </a:r>
          </a:p>
          <a:p>
            <a:r>
              <a:rPr lang="en-US" dirty="0"/>
              <a:t>Enhance traditional culture</a:t>
            </a:r>
          </a:p>
          <a:p>
            <a:r>
              <a:rPr lang="en-US" dirty="0"/>
              <a:t>Foster economic development</a:t>
            </a:r>
          </a:p>
          <a:p>
            <a:pPr lvl="1"/>
            <a:r>
              <a:rPr lang="en-US" dirty="0"/>
              <a:t>A significant role has been playing by the rural entrepreneurship in the overall economic development of a nation</a:t>
            </a:r>
          </a:p>
          <a:p>
            <a:pPr lvl="1"/>
            <a:r>
              <a:rPr lang="en-US" dirty="0"/>
              <a:t>Facilitates self-employment which may lead to the wider distribution of things in different economic and industrial activities </a:t>
            </a:r>
          </a:p>
          <a:p>
            <a:r>
              <a:rPr lang="en-US" dirty="0"/>
              <a:t>Proper Utilization of resources</a:t>
            </a:r>
          </a:p>
          <a:p>
            <a:r>
              <a:rPr lang="en-US" dirty="0"/>
              <a:t>Getting foreign exchanges</a:t>
            </a:r>
          </a:p>
          <a:p>
            <a:r>
              <a:rPr lang="en-US" dirty="0"/>
              <a:t>Consider the taste of consumers</a:t>
            </a:r>
          </a:p>
          <a:p>
            <a:r>
              <a:rPr lang="en-US" dirty="0"/>
              <a:t>Entrepreneurial development</a:t>
            </a:r>
          </a:p>
        </p:txBody>
      </p:sp>
    </p:spTree>
    <p:extLst>
      <p:ext uri="{BB962C8B-B14F-4D97-AF65-F5344CB8AC3E}">
        <p14:creationId xmlns:p14="http://schemas.microsoft.com/office/powerpoint/2010/main" val="81039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78E5A-7A27-4999-9EC7-A6BF00C2CBDA}"/>
              </a:ext>
            </a:extLst>
          </p:cNvPr>
          <p:cNvSpPr>
            <a:spLocks noGrp="1"/>
          </p:cNvSpPr>
          <p:nvPr>
            <p:ph type="title"/>
          </p:nvPr>
        </p:nvSpPr>
        <p:spPr/>
        <p:txBody>
          <a:bodyPr/>
          <a:lstStyle/>
          <a:p>
            <a:r>
              <a:rPr lang="en-US" dirty="0"/>
              <a:t>Types</a:t>
            </a:r>
            <a:endParaRPr lang="en-IN" dirty="0"/>
          </a:p>
        </p:txBody>
      </p:sp>
      <p:sp>
        <p:nvSpPr>
          <p:cNvPr id="3" name="Content Placeholder 2">
            <a:extLst>
              <a:ext uri="{FF2B5EF4-FFF2-40B4-BE49-F238E27FC236}">
                <a16:creationId xmlns:a16="http://schemas.microsoft.com/office/drawing/2014/main" id="{AEBAF479-5BCE-40CA-B567-1391457E5A8A}"/>
              </a:ext>
            </a:extLst>
          </p:cNvPr>
          <p:cNvSpPr>
            <a:spLocks noGrp="1"/>
          </p:cNvSpPr>
          <p:nvPr>
            <p:ph idx="1"/>
          </p:nvPr>
        </p:nvSpPr>
        <p:spPr>
          <a:xfrm>
            <a:off x="838200" y="1825624"/>
            <a:ext cx="10515600" cy="4906479"/>
          </a:xfrm>
        </p:spPr>
        <p:txBody>
          <a:bodyPr>
            <a:normAutofit fontScale="92500" lnSpcReduction="20000"/>
          </a:bodyPr>
          <a:lstStyle/>
          <a:p>
            <a:r>
              <a:rPr lang="en-IN" dirty="0"/>
              <a:t>Farm-based enterprise</a:t>
            </a:r>
          </a:p>
          <a:p>
            <a:pPr lvl="1"/>
            <a:r>
              <a:rPr lang="en-IN" dirty="0"/>
              <a:t>Organic and Floriculture</a:t>
            </a:r>
          </a:p>
          <a:p>
            <a:pPr lvl="1"/>
            <a:r>
              <a:rPr lang="en-IN" dirty="0"/>
              <a:t>High Tech Agriculture</a:t>
            </a:r>
          </a:p>
          <a:p>
            <a:pPr lvl="1"/>
            <a:r>
              <a:rPr lang="en-IN" dirty="0"/>
              <a:t>Medicinal plants</a:t>
            </a:r>
          </a:p>
          <a:p>
            <a:pPr lvl="1"/>
            <a:r>
              <a:rPr lang="en-IN" dirty="0"/>
              <a:t>Aromatic Plants</a:t>
            </a:r>
          </a:p>
          <a:p>
            <a:pPr lvl="1"/>
            <a:r>
              <a:rPr lang="en-IN" dirty="0"/>
              <a:t>Commercial Forestry</a:t>
            </a:r>
          </a:p>
          <a:p>
            <a:r>
              <a:rPr lang="en-US" dirty="0"/>
              <a:t>Food processing and </a:t>
            </a:r>
            <a:r>
              <a:rPr lang="en-US" dirty="0" err="1"/>
              <a:t>Agro</a:t>
            </a:r>
            <a:r>
              <a:rPr lang="en-US" dirty="0"/>
              <a:t> waste</a:t>
            </a:r>
          </a:p>
          <a:p>
            <a:r>
              <a:rPr lang="en-IN" dirty="0"/>
              <a:t>Pesticide products</a:t>
            </a:r>
          </a:p>
          <a:p>
            <a:r>
              <a:rPr lang="en-IN" dirty="0"/>
              <a:t>Animal Husbandry based enterprise</a:t>
            </a:r>
          </a:p>
          <a:p>
            <a:r>
              <a:rPr lang="en-IN" dirty="0"/>
              <a:t>Sericulture</a:t>
            </a:r>
          </a:p>
          <a:p>
            <a:r>
              <a:rPr lang="en-IN" dirty="0"/>
              <a:t>Aquaculture</a:t>
            </a:r>
          </a:p>
          <a:p>
            <a:r>
              <a:rPr lang="en-IN" dirty="0"/>
              <a:t>Traditional Handicrafts</a:t>
            </a:r>
          </a:p>
          <a:p>
            <a:r>
              <a:rPr lang="en-IN" dirty="0"/>
              <a:t>Handloom</a:t>
            </a:r>
          </a:p>
          <a:p>
            <a:endParaRPr lang="en-IN" dirty="0"/>
          </a:p>
        </p:txBody>
      </p:sp>
    </p:spTree>
    <p:extLst>
      <p:ext uri="{BB962C8B-B14F-4D97-AF65-F5344CB8AC3E}">
        <p14:creationId xmlns:p14="http://schemas.microsoft.com/office/powerpoint/2010/main" val="3572625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235</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2.4 Rural Entrepreneurship</vt:lpstr>
      <vt:lpstr> Introduction and Definition</vt:lpstr>
      <vt:lpstr>Need</vt:lpstr>
      <vt:lpstr>Importance</vt:lpstr>
      <vt:lpstr>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Entrepreneurship</dc:title>
  <dc:creator>Goutham R</dc:creator>
  <cp:lastModifiedBy>Goutham R</cp:lastModifiedBy>
  <cp:revision>9</cp:revision>
  <dcterms:created xsi:type="dcterms:W3CDTF">2020-08-25T04:44:02Z</dcterms:created>
  <dcterms:modified xsi:type="dcterms:W3CDTF">2020-11-30T07:38:03Z</dcterms:modified>
</cp:coreProperties>
</file>