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7F992-ECBA-495A-BF2A-D0F252591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E780CD-13BE-4DEF-A446-81F331292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11D0A-C36D-4481-9297-96ED6700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CDFCB-5807-44E8-8657-934659D2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ADD31-FE05-49BA-A6C6-B26B78A1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886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8A4D-5046-42FC-BD89-34E21F89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5E080-81A4-4F11-92F9-F29930872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B8D9-9347-420E-AE59-091DA4B37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FBB71-9C87-457A-B960-B840CA56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435B5-0F03-41EE-B550-08CF92B3D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65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E557D0-C38B-4B7E-9BF6-BA736F107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2DC28-F6FB-4F1E-8F27-4D10B9B08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FE7E4-2519-4064-88DF-F76C16AD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B0B3D-2DB3-4DB0-B87D-FD74556A0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9264-CD71-44AA-B416-1A8AC603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8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35EC5-8519-4826-82AD-80D595F7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6D2B3-6433-4F2B-B2A0-B3B48F84E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F35A6-2649-4F5E-9D49-76AD8D98A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CF5E-4BB0-4356-AEAD-C6327F947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06313-0EFC-4CC6-8103-6B6F1418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637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4822-B7C7-44B3-92FD-1A9B472B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62072-57C7-4FF3-A031-C7AECFF6B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ABF83-0A3E-43C8-A766-7AE9F8BD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4C333-750D-4C44-8DF9-7C53CF05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B5908-F730-4E0A-ADE5-4905C899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730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BC1F-6488-408C-BACF-3B0B0B3D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431A0-822F-4C97-9AA3-214A65B83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032D3-9ADD-4D5B-8602-43522E31B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F6F58-DCC6-4108-918D-D2616627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002FD-B7CD-4AEF-9CEA-B28AA03C4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19B58-EAE4-4D72-B3EF-C527B368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56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B25B-722A-4768-9045-65D6BB243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6D826-C05F-4777-8D48-74EA0B30D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F12CC-2458-4F72-89D6-F10562744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302AC-DA72-4E3B-A7AD-C78FADB5D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1755E-942B-450F-BF2B-8A469163E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46496C-A251-496E-9994-49212428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8E4DA-1F4B-4E3C-95EC-810E15C5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6EDCAC-08EC-404A-AF13-2F4F7256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83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C820A-E6E8-41CA-9656-E21817FC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81E68-872E-4B5F-9CEC-74C459A4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87E920-2904-4756-BE39-96544AB3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8A5A23-9D50-471B-80AF-86DBA421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37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459BB-EBEE-4513-A997-FACCB752B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20785-B832-44E9-BA06-F64341C1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BBE1B-228F-41E8-B3D6-9E5179E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14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806C-A479-4C17-8D3E-5A97D7A0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D9618-B483-41D3-83F6-F58654392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53C30-F9F1-4668-AABB-E923F426D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A6F5A-4020-43DD-A070-BF29E6EB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D0479-BCCE-4C58-A792-B8D6AE7C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1F221-F7A5-477A-9B4C-20484E49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82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15A8-C814-4CFF-BD1D-A884CEC35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BCC32-9392-47D4-824A-2D61812DC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393CC-F086-4721-8B94-B89A5624E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5AADE7-38B6-4443-BB79-08AEFE53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36E64-93BF-4940-9672-DA78101B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BD97D-BF3F-4EDA-8852-1C870DD7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44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06BF3A-8086-4365-B4B4-368B7330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8B3F-50AA-4443-9A11-93855BD9B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08309-30DE-4016-B4B6-191C6DF0C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665FD-5DFE-46A7-849C-278EC546E338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F9622-F004-419B-8B40-7264927B0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E09C1-7E81-4014-B67B-5B6B7358B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D8EB1-AEA7-49BA-8CB2-883EAD609B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721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of Women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Problem of raw material and finance</a:t>
            </a:r>
          </a:p>
          <a:p>
            <a:r>
              <a:rPr lang="en-US" dirty="0"/>
              <a:t>Marketing Problem</a:t>
            </a:r>
          </a:p>
          <a:p>
            <a:r>
              <a:rPr lang="en-US" dirty="0"/>
              <a:t>Infrastructure problem</a:t>
            </a:r>
          </a:p>
          <a:p>
            <a:r>
              <a:rPr lang="en-US" dirty="0"/>
              <a:t>Lack of awareness</a:t>
            </a:r>
          </a:p>
          <a:p>
            <a:r>
              <a:rPr lang="en-US" dirty="0"/>
              <a:t>Lack of education  and training</a:t>
            </a:r>
          </a:p>
          <a:p>
            <a:r>
              <a:rPr lang="en-US" dirty="0"/>
              <a:t>Lack of family support</a:t>
            </a:r>
          </a:p>
          <a:p>
            <a:r>
              <a:rPr lang="en-US" dirty="0"/>
              <a:t>Lack of business information Low risk bearing ability</a:t>
            </a:r>
          </a:p>
          <a:p>
            <a:r>
              <a:rPr lang="en-US" dirty="0"/>
              <a:t>Limited mobility</a:t>
            </a:r>
          </a:p>
          <a:p>
            <a:r>
              <a:rPr lang="en-US" dirty="0"/>
              <a:t>Male dominance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confidence</a:t>
            </a:r>
          </a:p>
          <a:p>
            <a:r>
              <a:rPr lang="en-US" dirty="0"/>
              <a:t>Socio-cultural barriers</a:t>
            </a:r>
          </a:p>
          <a:p>
            <a:r>
              <a:rPr lang="en-US" dirty="0"/>
              <a:t>Market oriented risk</a:t>
            </a:r>
          </a:p>
          <a:p>
            <a:r>
              <a:rPr lang="en-US" dirty="0"/>
              <a:t>Motivational factors</a:t>
            </a:r>
          </a:p>
          <a:p>
            <a:r>
              <a:rPr lang="en-US" dirty="0"/>
              <a:t>Lack of knowledge in business administration</a:t>
            </a:r>
          </a:p>
          <a:p>
            <a:r>
              <a:rPr lang="en-US" dirty="0"/>
              <a:t>Difficulty in identifying the available resources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Remedial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assistance</a:t>
            </a:r>
          </a:p>
          <a:p>
            <a:r>
              <a:rPr lang="en-US" dirty="0"/>
              <a:t>Education and training</a:t>
            </a:r>
          </a:p>
          <a:p>
            <a:r>
              <a:rPr lang="en-US" dirty="0"/>
              <a:t>Concessions</a:t>
            </a:r>
          </a:p>
          <a:p>
            <a:r>
              <a:rPr lang="en-US" dirty="0"/>
              <a:t>Co-operation from agencies</a:t>
            </a:r>
          </a:p>
          <a:p>
            <a:r>
              <a:rPr lang="en-US" dirty="0"/>
              <a:t>Women’s cells</a:t>
            </a:r>
          </a:p>
          <a:p>
            <a:r>
              <a:rPr lang="en-US" dirty="0"/>
              <a:t>Women Entrepreneur associations</a:t>
            </a:r>
          </a:p>
          <a:p>
            <a:r>
              <a:rPr lang="en-US" dirty="0"/>
              <a:t>Change in the attitude of society</a:t>
            </a:r>
          </a:p>
          <a:p>
            <a:r>
              <a:rPr lang="en-US" dirty="0"/>
              <a:t>Family support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Problems of Women Entrepreneur</vt:lpstr>
      <vt:lpstr>Problems cont..</vt:lpstr>
      <vt:lpstr>Remedial 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of Women Entrepreneur</dc:title>
  <dc:creator>Goutham R</dc:creator>
  <cp:lastModifiedBy>Goutham R</cp:lastModifiedBy>
  <cp:revision>1</cp:revision>
  <dcterms:created xsi:type="dcterms:W3CDTF">2020-11-30T07:34:41Z</dcterms:created>
  <dcterms:modified xsi:type="dcterms:W3CDTF">2020-11-30T07:35:20Z</dcterms:modified>
</cp:coreProperties>
</file>