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6BC1-DC24-4179-A658-A8F5EF79385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C8E-AC9C-4529-A42E-02E3C5CC7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6BC1-DC24-4179-A658-A8F5EF79385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C8E-AC9C-4529-A42E-02E3C5CC7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6BC1-DC24-4179-A658-A8F5EF79385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C8E-AC9C-4529-A42E-02E3C5CC7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6BC1-DC24-4179-A658-A8F5EF79385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C8E-AC9C-4529-A42E-02E3C5CC7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6BC1-DC24-4179-A658-A8F5EF79385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C8E-AC9C-4529-A42E-02E3C5CC7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6BC1-DC24-4179-A658-A8F5EF79385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C8E-AC9C-4529-A42E-02E3C5CC7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6BC1-DC24-4179-A658-A8F5EF79385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C8E-AC9C-4529-A42E-02E3C5CC7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6BC1-DC24-4179-A658-A8F5EF79385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C8E-AC9C-4529-A42E-02E3C5CC7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6BC1-DC24-4179-A658-A8F5EF79385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C8E-AC9C-4529-A42E-02E3C5CC7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6BC1-DC24-4179-A658-A8F5EF79385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C8E-AC9C-4529-A42E-02E3C5CC7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6BC1-DC24-4179-A658-A8F5EF79385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6C8E-AC9C-4529-A42E-02E3C5CC7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36BC1-DC24-4179-A658-A8F5EF79385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66C8E-AC9C-4529-A42E-02E3C5CC7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2.1-Women Entrepreneurs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Definition and concepts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Women who  </a:t>
            </a:r>
            <a:r>
              <a:rPr lang="en-US" dirty="0" err="1"/>
              <a:t>organise</a:t>
            </a:r>
            <a:r>
              <a:rPr lang="en-US" dirty="0"/>
              <a:t> and manage an enterprise or business  are known as women entrepreneurs.</a:t>
            </a:r>
          </a:p>
          <a:p>
            <a:r>
              <a:rPr lang="en-US" dirty="0"/>
              <a:t>Women entrepreneurship  has  steadily increased in 20</a:t>
            </a:r>
            <a:r>
              <a:rPr lang="en-US" baseline="30000" dirty="0"/>
              <a:t>th</a:t>
            </a:r>
            <a:r>
              <a:rPr lang="en-US" dirty="0"/>
              <a:t> and 21</a:t>
            </a:r>
            <a:r>
              <a:rPr lang="en-US" baseline="30000" dirty="0"/>
              <a:t>st</a:t>
            </a:r>
            <a:r>
              <a:rPr lang="en-US" dirty="0"/>
              <a:t> century.</a:t>
            </a:r>
          </a:p>
          <a:p>
            <a:r>
              <a:rPr lang="en-US" dirty="0"/>
              <a:t>Particularly in U.S, with female owned businesses increasing  at a rate of 5% since 1997 and in other developed countries.</a:t>
            </a:r>
          </a:p>
          <a:p>
            <a:r>
              <a:rPr lang="en-US" dirty="0"/>
              <a:t>21</a:t>
            </a:r>
            <a:r>
              <a:rPr lang="en-US" baseline="30000" dirty="0"/>
              <a:t>st</a:t>
            </a:r>
            <a:r>
              <a:rPr lang="en-US" dirty="0"/>
              <a:t> century saw the growth of women entrepreneurs in developing countries like India.</a:t>
            </a:r>
          </a:p>
          <a:p>
            <a:r>
              <a:rPr lang="en-US" dirty="0"/>
              <a:t>The first women entrepreneur  in U.S.A  was  Eliza Lucas Pinckney who took over  her family’s plantations in 1739.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Women entrepreneurs - defined as a woman or group of women who initiate, organize and run a business enterprise.</a:t>
            </a:r>
          </a:p>
          <a:p>
            <a:r>
              <a:rPr lang="en-US" dirty="0"/>
              <a:t> </a:t>
            </a:r>
            <a:r>
              <a:rPr lang="en-US" dirty="0" err="1"/>
              <a:t>Govt</a:t>
            </a:r>
            <a:r>
              <a:rPr lang="en-US" dirty="0"/>
              <a:t> of India-  “An enterprise owned and controlled  by a women having  a minimum financial interest of 51% of the capital and giving  at least 51% of employment  generated in the enterprise to women”.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3.Causes for  emergence of </a:t>
            </a:r>
            <a:br>
              <a:rPr lang="en-US" dirty="0"/>
            </a:br>
            <a:r>
              <a:rPr lang="en-US" dirty="0"/>
              <a:t>women entrepreneurs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Why women become entrepreneurs </a:t>
            </a:r>
          </a:p>
          <a:p>
            <a:r>
              <a:rPr lang="en-US" dirty="0"/>
              <a:t>To become economically independent</a:t>
            </a:r>
          </a:p>
          <a:p>
            <a:r>
              <a:rPr lang="en-US" dirty="0"/>
              <a:t>To establish their own identity in the society</a:t>
            </a:r>
          </a:p>
          <a:p>
            <a:r>
              <a:rPr lang="en-US" dirty="0"/>
              <a:t>To establish their own enterprise</a:t>
            </a:r>
          </a:p>
          <a:p>
            <a:r>
              <a:rPr lang="en-US" dirty="0"/>
              <a:t>To build  self-confidence</a:t>
            </a:r>
          </a:p>
          <a:p>
            <a:r>
              <a:rPr lang="en-US" dirty="0"/>
              <a:t>To develop risk assuming ability</a:t>
            </a:r>
          </a:p>
          <a:p>
            <a:r>
              <a:rPr lang="en-US" dirty="0"/>
              <a:t>To claim equal status in the society</a:t>
            </a:r>
          </a:p>
          <a:p>
            <a:r>
              <a:rPr lang="en-US" dirty="0"/>
              <a:t>To secure greater freedom and mobility</a:t>
            </a:r>
          </a:p>
          <a:p>
            <a:r>
              <a:rPr lang="en-US" dirty="0"/>
              <a:t>Liking for business</a:t>
            </a:r>
          </a:p>
          <a:p>
            <a:r>
              <a:rPr lang="en-US" dirty="0"/>
              <a:t>An urge to do something new</a:t>
            </a:r>
          </a:p>
          <a:p>
            <a:r>
              <a:rPr lang="en-US" dirty="0"/>
              <a:t>To achieve excellence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4.Characteristics of Women Entrepreneurs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Attribute to work hard</a:t>
            </a:r>
          </a:p>
          <a:p>
            <a:r>
              <a:rPr lang="en-US" dirty="0"/>
              <a:t>Imaginative-creative</a:t>
            </a:r>
          </a:p>
          <a:p>
            <a:r>
              <a:rPr lang="en-US" dirty="0"/>
              <a:t>Ability and desire to take risk</a:t>
            </a:r>
          </a:p>
          <a:p>
            <a:r>
              <a:rPr lang="en-US" dirty="0"/>
              <a:t>Women with small income likely to become entrepreneurs.</a:t>
            </a:r>
          </a:p>
          <a:p>
            <a:r>
              <a:rPr lang="en-US"/>
              <a:t>Perseverance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5.Qualities of Women Entrepreneurs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Accept challenges- risk</a:t>
            </a:r>
          </a:p>
          <a:p>
            <a:r>
              <a:rPr lang="en-US" dirty="0"/>
              <a:t>Ambitious</a:t>
            </a:r>
          </a:p>
          <a:p>
            <a:r>
              <a:rPr lang="en-US" dirty="0"/>
              <a:t>Hard work</a:t>
            </a:r>
          </a:p>
          <a:p>
            <a:r>
              <a:rPr lang="en-US" dirty="0"/>
              <a:t>Patience</a:t>
            </a:r>
          </a:p>
          <a:p>
            <a:r>
              <a:rPr lang="en-US" dirty="0"/>
              <a:t>Motivator- leadership</a:t>
            </a:r>
          </a:p>
          <a:p>
            <a:r>
              <a:rPr lang="en-US" dirty="0"/>
              <a:t>Adventurous- innovation</a:t>
            </a:r>
          </a:p>
          <a:p>
            <a:r>
              <a:rPr lang="en-US" dirty="0"/>
              <a:t>Conscious</a:t>
            </a:r>
          </a:p>
          <a:p>
            <a:r>
              <a:rPr lang="en-US" dirty="0"/>
              <a:t>Educated</a:t>
            </a:r>
          </a:p>
          <a:p>
            <a:r>
              <a:rPr lang="en-US" dirty="0"/>
              <a:t>intelligent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270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2.1-Women Entrepreneurs</vt:lpstr>
      <vt:lpstr>1.Introduction</vt:lpstr>
      <vt:lpstr>2.Definition</vt:lpstr>
      <vt:lpstr>3.Causes for  emergence of  women entrepreneurs</vt:lpstr>
      <vt:lpstr>4.Characteristics of Women Entrepreneurs</vt:lpstr>
      <vt:lpstr>5.Qualities of Women Entrepreneurs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Entrepreneurs</dc:title>
  <dc:creator>Ramakrishnan Santhi</dc:creator>
  <cp:lastModifiedBy>Goutham R</cp:lastModifiedBy>
  <cp:revision>13</cp:revision>
  <dcterms:created xsi:type="dcterms:W3CDTF">2010-07-22T18:33:56Z</dcterms:created>
  <dcterms:modified xsi:type="dcterms:W3CDTF">2020-11-30T07:35:39Z</dcterms:modified>
</cp:coreProperties>
</file>