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64" r:id="rId17"/>
    <p:sldId id="256" r:id="rId18"/>
    <p:sldId id="257" r:id="rId19"/>
    <p:sldId id="258" r:id="rId20"/>
    <p:sldId id="259" r:id="rId21"/>
    <p:sldId id="260" r:id="rId22"/>
    <p:sldId id="261" r:id="rId23"/>
    <p:sldId id="262" r:id="rId24"/>
    <p:sldId id="26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C0FD-97D4-4547-9906-CCEBDA7FF6DC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6C17-E01A-4A92-908E-E56362F66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C0FD-97D4-4547-9906-CCEBDA7FF6DC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6C17-E01A-4A92-908E-E56362F66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C0FD-97D4-4547-9906-CCEBDA7FF6DC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6C17-E01A-4A92-908E-E56362F66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C0FD-97D4-4547-9906-CCEBDA7FF6DC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6C17-E01A-4A92-908E-E56362F66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C0FD-97D4-4547-9906-CCEBDA7FF6DC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6C17-E01A-4A92-908E-E56362F66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C0FD-97D4-4547-9906-CCEBDA7FF6DC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6C17-E01A-4A92-908E-E56362F66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C0FD-97D4-4547-9906-CCEBDA7FF6DC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6C17-E01A-4A92-908E-E56362F66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C0FD-97D4-4547-9906-CCEBDA7FF6DC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6C17-E01A-4A92-908E-E56362F66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C0FD-97D4-4547-9906-CCEBDA7FF6DC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6C17-E01A-4A92-908E-E56362F66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C0FD-97D4-4547-9906-CCEBDA7FF6DC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6C17-E01A-4A92-908E-E56362F66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BC0FD-97D4-4547-9906-CCEBDA7FF6DC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26C17-E01A-4A92-908E-E56362F66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BC0FD-97D4-4547-9906-CCEBDA7FF6DC}" type="datetimeFigureOut">
              <a:rPr lang="en-US" smtClean="0"/>
              <a:pPr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26C17-E01A-4A92-908E-E56362F66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Peter  </a:t>
            </a:r>
            <a:r>
              <a:rPr lang="en-US" dirty="0" err="1"/>
              <a:t>Drucker’s</a:t>
            </a:r>
            <a:r>
              <a:rPr lang="en-US" dirty="0"/>
              <a:t> Views on 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1.Introduction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Book- “ Innovation and Entrepreneurship” 1985-land mark work</a:t>
            </a:r>
          </a:p>
          <a:p>
            <a:r>
              <a:rPr lang="en-US" dirty="0"/>
              <a:t>(ii) not about psychology or  character of entrepreneurship</a:t>
            </a:r>
          </a:p>
          <a:p>
            <a:r>
              <a:rPr lang="en-US" dirty="0"/>
              <a:t>(iii) about Actions and </a:t>
            </a:r>
            <a:r>
              <a:rPr lang="en-US" dirty="0" err="1"/>
              <a:t>Behaviour</a:t>
            </a:r>
            <a:r>
              <a:rPr lang="en-US" dirty="0"/>
              <a:t>-  innovation and entrepreneurship-system that can be learned and applied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see the niches which the existing players either are not interested in or do not see the market potential</a:t>
            </a:r>
          </a:p>
          <a:p>
            <a:r>
              <a:rPr lang="en-US" dirty="0"/>
              <a:t>Often the entrepreneur does not create new product, but simply appreciates the value of an unexpected use for it</a:t>
            </a:r>
          </a:p>
          <a:p>
            <a:r>
              <a:rPr lang="en-US" dirty="0"/>
              <a:t>To an uncommon degree they keep their eyes and ears open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customer is everything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Innovation is not worth a great deal, it is only when it meets the market </a:t>
            </a:r>
          </a:p>
          <a:p>
            <a:r>
              <a:rPr lang="en-US" dirty="0"/>
              <a:t>Through the catalyst of entrepreneurial management that creates things of great value</a:t>
            </a:r>
          </a:p>
          <a:p>
            <a:r>
              <a:rPr lang="en-US" dirty="0"/>
              <a:t>Innovation is much more than a technological advance</a:t>
            </a:r>
          </a:p>
          <a:p>
            <a:r>
              <a:rPr lang="en-US" dirty="0"/>
              <a:t>It is  an  effect on the  economy and society-something  that changes the way people  do things-</a:t>
            </a:r>
            <a:r>
              <a:rPr lang="en-US" b="1" dirty="0"/>
              <a:t>social technology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So, real innovation is about end customers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dirty="0" err="1"/>
              <a:t>Dupont</a:t>
            </a:r>
            <a:r>
              <a:rPr lang="en-US" dirty="0"/>
              <a:t> company –  not only invented Nylon- but used in Hosiery and tires</a:t>
            </a:r>
          </a:p>
          <a:p>
            <a:pPr>
              <a:buNone/>
            </a:pPr>
            <a:r>
              <a:rPr lang="en-US" dirty="0"/>
              <a:t>   The innovator  must figure out the market and system of delivery of their product</a:t>
            </a:r>
          </a:p>
          <a:p>
            <a:pPr>
              <a:buNone/>
            </a:pPr>
            <a:r>
              <a:rPr lang="en-US" dirty="0"/>
              <a:t>   In receptivity of innovation conventional wisdom is wrong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Innovation are less risky when entrepreneur knows how and by whom the innovation will be used-  knowledge about the consumers</a:t>
            </a:r>
          </a:p>
          <a:p>
            <a:r>
              <a:rPr lang="en-US" dirty="0"/>
              <a:t>Innovations is not about trying to do so many things but just one thing extremely well</a:t>
            </a:r>
          </a:p>
          <a:p>
            <a:r>
              <a:rPr lang="en-US" dirty="0"/>
              <a:t>Innovation should save effort, money and time- </a:t>
            </a:r>
            <a:r>
              <a:rPr lang="en-US" dirty="0" err="1"/>
              <a:t>Eg</a:t>
            </a:r>
            <a:r>
              <a:rPr lang="en-US" dirty="0"/>
              <a:t>: King Gillette</a:t>
            </a:r>
          </a:p>
          <a:p>
            <a:r>
              <a:rPr lang="en-US" dirty="0"/>
              <a:t>Special product, </a:t>
            </a:r>
            <a:r>
              <a:rPr lang="en-US" dirty="0" err="1"/>
              <a:t>speciality</a:t>
            </a:r>
            <a:r>
              <a:rPr lang="en-US" dirty="0"/>
              <a:t> skills and </a:t>
            </a:r>
            <a:r>
              <a:rPr lang="en-US" dirty="0" err="1"/>
              <a:t>speciality</a:t>
            </a:r>
            <a:r>
              <a:rPr lang="en-US" dirty="0"/>
              <a:t> market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needed for innovator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Innovative analysis</a:t>
            </a:r>
          </a:p>
          <a:p>
            <a:r>
              <a:rPr lang="en-US" dirty="0"/>
              <a:t>Innovation oriented</a:t>
            </a:r>
          </a:p>
          <a:p>
            <a:r>
              <a:rPr lang="en-US" dirty="0"/>
              <a:t>Opportunity oriented</a:t>
            </a:r>
          </a:p>
          <a:p>
            <a:r>
              <a:rPr lang="en-US" dirty="0"/>
              <a:t>Well defined </a:t>
            </a:r>
            <a:r>
              <a:rPr lang="en-US" dirty="0" err="1"/>
              <a:t>organisational</a:t>
            </a:r>
            <a:r>
              <a:rPr lang="en-US" dirty="0"/>
              <a:t> structure</a:t>
            </a:r>
          </a:p>
          <a:p>
            <a:r>
              <a:rPr lang="en-US" dirty="0"/>
              <a:t>Seek outside advice</a:t>
            </a:r>
          </a:p>
          <a:p>
            <a:r>
              <a:rPr lang="en-US" dirty="0"/>
              <a:t>Constant learning and adaptation </a:t>
            </a:r>
          </a:p>
          <a:p>
            <a:r>
              <a:rPr lang="en-US" dirty="0"/>
              <a:t>Changing values  and characteristics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Drucker</a:t>
            </a:r>
            <a:r>
              <a:rPr lang="en-US" dirty="0"/>
              <a:t>  was the first to  treat  the subject in  a systematic and non-sensational way</a:t>
            </a:r>
          </a:p>
          <a:p>
            <a:r>
              <a:rPr lang="en-US" dirty="0"/>
              <a:t>He brought new rigor to management thinking</a:t>
            </a:r>
          </a:p>
          <a:p>
            <a:r>
              <a:rPr lang="en-US" dirty="0"/>
              <a:t> He wondered  whether Capitalism  would be replaced by the “</a:t>
            </a:r>
            <a:r>
              <a:rPr lang="en-US" b="1" dirty="0"/>
              <a:t>Entrepreneurial Society”</a:t>
            </a:r>
          </a:p>
          <a:p>
            <a:r>
              <a:rPr lang="en-US" dirty="0"/>
              <a:t>There are university </a:t>
            </a:r>
            <a:r>
              <a:rPr lang="en-US" dirty="0" err="1"/>
              <a:t>programmes</a:t>
            </a:r>
            <a:r>
              <a:rPr lang="en-US" dirty="0"/>
              <a:t>, policies focused on creating  a new generation of wealth creators </a:t>
            </a:r>
            <a:r>
              <a:rPr lang="en-US" dirty="0" err="1"/>
              <a:t>ie</a:t>
            </a:r>
            <a:r>
              <a:rPr lang="en-US" dirty="0"/>
              <a:t> entrepreneurs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Innovation instead of being  random, occasional, once-in-a –while process, must be purposeful and systematic  effort that can lead to success of businesses, service institutions and new venture</a:t>
            </a:r>
          </a:p>
          <a:p>
            <a:r>
              <a:rPr lang="en-US" dirty="0"/>
              <a:t>It is doing things  in a different, better way and in the process creating new values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Walker’s views on Entrepreneurship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/>
              <a:t>Organiser</a:t>
            </a:r>
            <a:r>
              <a:rPr lang="en-US" b="1" dirty="0"/>
              <a:t> and co-</a:t>
            </a:r>
            <a:r>
              <a:rPr lang="en-US" b="1" dirty="0" err="1"/>
              <a:t>ordinator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According to Walker, the true entrepreneur is one who is endowed with more than average capacities  in the task of </a:t>
            </a:r>
            <a:r>
              <a:rPr lang="en-US" dirty="0" err="1"/>
              <a:t>organising</a:t>
            </a:r>
            <a:r>
              <a:rPr lang="en-US" dirty="0"/>
              <a:t> and coordinating the various factors of production</a:t>
            </a:r>
          </a:p>
          <a:p>
            <a:r>
              <a:rPr lang="en-US" dirty="0"/>
              <a:t>He should be a pioneer, captain of an industry</a:t>
            </a:r>
          </a:p>
          <a:p>
            <a:r>
              <a:rPr lang="en-US" dirty="0"/>
              <a:t>Supply of such entrepreneurship is however quite limited</a:t>
            </a:r>
          </a:p>
          <a:p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Enterprise in general consists of several grades of </a:t>
            </a:r>
            <a:r>
              <a:rPr lang="en-US" dirty="0" err="1"/>
              <a:t>organisational</a:t>
            </a:r>
            <a:r>
              <a:rPr lang="en-US" dirty="0"/>
              <a:t> skills and capability </a:t>
            </a:r>
          </a:p>
          <a:p>
            <a:r>
              <a:rPr lang="en-US" dirty="0"/>
              <a:t>The more efficient entrepreneurs receive a surplus reward over and above  managerial wages</a:t>
            </a:r>
          </a:p>
          <a:p>
            <a:r>
              <a:rPr lang="en-US" dirty="0"/>
              <a:t> The surplus sum constitutes  true profit ascribable  to superior talent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(v)development is due to entrepreneurial management –force of entrepreneur</a:t>
            </a:r>
          </a:p>
          <a:p>
            <a:r>
              <a:rPr lang="en-US" dirty="0"/>
              <a:t>(vi) defined as a discipline- which can be learned</a:t>
            </a:r>
          </a:p>
          <a:p>
            <a:r>
              <a:rPr lang="en-US" dirty="0"/>
              <a:t>(vii) extends to all types of </a:t>
            </a:r>
            <a:r>
              <a:rPr lang="en-US" dirty="0" err="1"/>
              <a:t>organisations</a:t>
            </a:r>
            <a:endParaRPr lang="en-US" dirty="0"/>
          </a:p>
          <a:p>
            <a:r>
              <a:rPr lang="en-US" dirty="0"/>
              <a:t>(viii) not a magic , mysterious and nothing to do with genes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Schumpeter’s views on 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1.Introduction</a:t>
            </a:r>
          </a:p>
          <a:p>
            <a:r>
              <a:rPr lang="en-US" dirty="0"/>
              <a:t>Turning point in the entrepreneurship theory</a:t>
            </a:r>
          </a:p>
          <a:p>
            <a:r>
              <a:rPr lang="en-US" dirty="0"/>
              <a:t> Given in the classic book ‘Theory of Economic Development’-heralded a new era of economic development  through entrepreneurship</a:t>
            </a:r>
          </a:p>
          <a:p>
            <a:r>
              <a:rPr lang="en-US" dirty="0"/>
              <a:t>Dynamic view of  entrepreneur</a:t>
            </a:r>
          </a:p>
          <a:p>
            <a:r>
              <a:rPr lang="en-US" dirty="0"/>
              <a:t>Not merely setting up business and running successfully- static or stagnant view on entrepreneurship-more than that</a:t>
            </a:r>
          </a:p>
          <a:p>
            <a:r>
              <a:rPr lang="en-US" dirty="0"/>
              <a:t>The soul of entrepreneurship is </a:t>
            </a:r>
            <a:r>
              <a:rPr lang="en-US" b="1" dirty="0"/>
              <a:t>innovation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Entrepreneur –an innovator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Definition; “ the entrepreneur  in an advanced economy is an individual who introduces something  new in the  economy-</a:t>
            </a:r>
          </a:p>
          <a:p>
            <a:r>
              <a:rPr lang="en-US" dirty="0"/>
              <a:t> a method of production not yet tested in the branch of manufacture concerned</a:t>
            </a:r>
          </a:p>
          <a:p>
            <a:r>
              <a:rPr lang="en-US" dirty="0"/>
              <a:t>A product with  which  consumers are not yet familiar</a:t>
            </a:r>
          </a:p>
          <a:p>
            <a:r>
              <a:rPr lang="en-US" dirty="0"/>
              <a:t> a new source of raw material </a:t>
            </a:r>
          </a:p>
          <a:p>
            <a:r>
              <a:rPr lang="en-US" dirty="0"/>
              <a:t>Or of new markets  and the like.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entrepreneurship is the engine of growth and represents stream of innovations.</a:t>
            </a:r>
          </a:p>
          <a:p>
            <a:r>
              <a:rPr lang="en-US" dirty="0"/>
              <a:t>Innovation is multi-dimensional-technical, </a:t>
            </a:r>
            <a:r>
              <a:rPr lang="en-US" dirty="0" err="1"/>
              <a:t>organisational</a:t>
            </a:r>
            <a:r>
              <a:rPr lang="en-US" dirty="0"/>
              <a:t>, product , marketing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 and Don’ts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Dos</a:t>
            </a:r>
            <a:endParaRPr lang="en-US" b="1" dirty="0"/>
          </a:p>
          <a:p>
            <a:r>
              <a:rPr lang="en-US" dirty="0"/>
              <a:t>Analysis of opportunities-sources of innovative principle</a:t>
            </a:r>
          </a:p>
          <a:p>
            <a:r>
              <a:rPr lang="en-US" dirty="0"/>
              <a:t>Both conceptual and perceptual</a:t>
            </a:r>
          </a:p>
          <a:p>
            <a:r>
              <a:rPr lang="en-US" dirty="0"/>
              <a:t>Simple and </a:t>
            </a:r>
            <a:r>
              <a:rPr lang="en-US" dirty="0" err="1"/>
              <a:t>focussed</a:t>
            </a:r>
            <a:endParaRPr lang="en-US" dirty="0"/>
          </a:p>
          <a:p>
            <a:r>
              <a:rPr lang="en-US" dirty="0"/>
              <a:t>Starts small</a:t>
            </a:r>
          </a:p>
          <a:p>
            <a:r>
              <a:rPr lang="en-US" dirty="0"/>
              <a:t> Leadership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Don’ts</a:t>
            </a:r>
          </a:p>
          <a:p>
            <a:r>
              <a:rPr lang="en-US" dirty="0"/>
              <a:t>Not try to be clever</a:t>
            </a:r>
          </a:p>
          <a:p>
            <a:r>
              <a:rPr lang="en-US" dirty="0"/>
              <a:t>Do not diversify</a:t>
            </a:r>
          </a:p>
          <a:p>
            <a:r>
              <a:rPr lang="en-US" dirty="0"/>
              <a:t>Innovate not for future but for present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2.Risk-myth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234" y="1600200"/>
            <a:ext cx="8229600" cy="4525963"/>
          </a:xfrm>
        </p:spPr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Entrepreneurship is risky  when so called entrepreneur violates elementary and well known rules</a:t>
            </a:r>
          </a:p>
          <a:p>
            <a:r>
              <a:rPr lang="en-US" dirty="0"/>
              <a:t>(ii)Not risky when  it is  a. systematic, b. managed  and c. purposeful</a:t>
            </a:r>
          </a:p>
          <a:p>
            <a:pPr>
              <a:buNone/>
            </a:pPr>
            <a:r>
              <a:rPr lang="en-US" dirty="0"/>
              <a:t>   (iii)Embracing change and trying out different things is actually best way to invest resources instead of just doing the same thing better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3.Entrepreneurship is a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it is not natural and not creative</a:t>
            </a:r>
          </a:p>
          <a:p>
            <a:r>
              <a:rPr lang="en-US" dirty="0"/>
              <a:t>(ii) </a:t>
            </a:r>
            <a:r>
              <a:rPr lang="en-US" b="1" dirty="0"/>
              <a:t>it is work- treated as a duty.</a:t>
            </a:r>
          </a:p>
          <a:p>
            <a:r>
              <a:rPr lang="en-US" dirty="0"/>
              <a:t>(iii) they are disciplined about it, work at it      	and practice it</a:t>
            </a:r>
          </a:p>
          <a:p>
            <a:r>
              <a:rPr lang="en-US" dirty="0"/>
              <a:t>(vi) exist in large </a:t>
            </a:r>
            <a:r>
              <a:rPr lang="en-US" dirty="0" err="1"/>
              <a:t>organisations</a:t>
            </a:r>
            <a:r>
              <a:rPr lang="en-US" dirty="0"/>
              <a:t>-long term 	futures</a:t>
            </a:r>
          </a:p>
          <a:p>
            <a:r>
              <a:rPr lang="en-US" dirty="0"/>
              <a:t>(v)not a case of taking risk rather identifying   	opportunities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4.Innovation and 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)Innovation- changes in the wealth producing  potential of already existing resources.</a:t>
            </a:r>
          </a:p>
          <a:p>
            <a:r>
              <a:rPr lang="en-US" dirty="0"/>
              <a:t>(ii) best innovation may be simple </a:t>
            </a:r>
            <a:r>
              <a:rPr lang="en-US" dirty="0" err="1"/>
              <a:t>eg</a:t>
            </a:r>
            <a:r>
              <a:rPr lang="en-US" dirty="0"/>
              <a:t> container lorries</a:t>
            </a:r>
          </a:p>
          <a:p>
            <a:r>
              <a:rPr lang="en-US" dirty="0"/>
              <a:t>(iii)greatest innovations are some kind of 	 	social value creations- insurance</a:t>
            </a:r>
          </a:p>
          <a:p>
            <a:r>
              <a:rPr lang="en-US" dirty="0"/>
              <a:t>(iv)innovation not about science and  	technology-long and not result oriented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–meaning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Meaning</a:t>
            </a:r>
          </a:p>
          <a:p>
            <a:r>
              <a:rPr lang="en-US" dirty="0"/>
              <a:t>Anything that takes advantage of unexpected change in the society or a market –</a:t>
            </a:r>
          </a:p>
          <a:p>
            <a:r>
              <a:rPr lang="en-US" dirty="0"/>
              <a:t>actually quick and more likely to result in success.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Innovation-Factors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Unexpected– success, failure or event</a:t>
            </a:r>
          </a:p>
          <a:p>
            <a:r>
              <a:rPr lang="en-US" dirty="0"/>
              <a:t>(ii) Incongruities- between things as they 	ought to be and how actually they are- </a:t>
            </a:r>
            <a:r>
              <a:rPr lang="en-US" dirty="0" err="1"/>
              <a:t>eg</a:t>
            </a:r>
            <a:r>
              <a:rPr lang="en-US" dirty="0"/>
              <a:t>	discrepancies in economic realities, 	between perceived and actual customer 	values and expectation</a:t>
            </a:r>
          </a:p>
          <a:p>
            <a:r>
              <a:rPr lang="en-US" dirty="0"/>
              <a:t>(iii)Problems  with an existing process for no 	one provided solution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(iv) changes in how an industry or market 	operates that takes everyone by surprise</a:t>
            </a:r>
          </a:p>
          <a:p>
            <a:r>
              <a:rPr lang="en-US" dirty="0"/>
              <a:t>(v) demographic changes</a:t>
            </a:r>
          </a:p>
          <a:p>
            <a:r>
              <a:rPr lang="en-US"/>
              <a:t>(vi)Changes </a:t>
            </a:r>
            <a:r>
              <a:rPr lang="en-US" dirty="0"/>
              <a:t>in the perception, mood </a:t>
            </a:r>
            <a:r>
              <a:rPr lang="en-US"/>
              <a:t>or   	meaning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Unexpected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Drucker</a:t>
            </a:r>
            <a:r>
              <a:rPr lang="en-US" dirty="0"/>
              <a:t>  gives several  fascinating examples of the unexpected success and the extent to which those involved were able to take advantage</a:t>
            </a:r>
          </a:p>
          <a:p>
            <a:r>
              <a:rPr lang="en-US" dirty="0" err="1"/>
              <a:t>Eg</a:t>
            </a:r>
            <a:r>
              <a:rPr lang="en-US" dirty="0"/>
              <a:t> :IBM and Univac computers</a:t>
            </a:r>
          </a:p>
          <a:p>
            <a:r>
              <a:rPr lang="en-US" dirty="0"/>
              <a:t>The unexpected success is a challenge to management  </a:t>
            </a:r>
            <a:r>
              <a:rPr lang="en-US" dirty="0" err="1"/>
              <a:t>judgement</a:t>
            </a:r>
            <a:endParaRPr lang="en-US" dirty="0"/>
          </a:p>
          <a:p>
            <a:r>
              <a:rPr lang="en-US" dirty="0"/>
              <a:t>Industries change because of  newcomers, outsiders and second raters  who are willing to  create  a new product or change the old ones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1087</Words>
  <Application>Microsoft Office PowerPoint</Application>
  <PresentationFormat>On-screen Show (4:3)</PresentationFormat>
  <Paragraphs>110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Peter  Drucker’s Views on Entrepreneurship</vt:lpstr>
      <vt:lpstr>Cont..</vt:lpstr>
      <vt:lpstr>2.Risk-myth</vt:lpstr>
      <vt:lpstr>3.Entrepreneurship is a work</vt:lpstr>
      <vt:lpstr>4.Innovation and Entrepreneurship</vt:lpstr>
      <vt:lpstr>Innovation –meaning</vt:lpstr>
      <vt:lpstr>Innovation-Factors</vt:lpstr>
      <vt:lpstr>Factors cont..</vt:lpstr>
      <vt:lpstr>The Unexpected Success</vt:lpstr>
      <vt:lpstr>PowerPoint Presentation</vt:lpstr>
      <vt:lpstr>The customer is everything </vt:lpstr>
      <vt:lpstr>PowerPoint Presentation</vt:lpstr>
      <vt:lpstr>PowerPoint Presentation</vt:lpstr>
      <vt:lpstr>What is needed for innovator</vt:lpstr>
      <vt:lpstr>Conclusion</vt:lpstr>
      <vt:lpstr>conclusion</vt:lpstr>
      <vt:lpstr>Walker’s views on Entrepreneurship</vt:lpstr>
      <vt:lpstr>PowerPoint Presentation</vt:lpstr>
      <vt:lpstr>PowerPoint Presentation</vt:lpstr>
      <vt:lpstr>Schumpeter’s views on Entrepreneurship</vt:lpstr>
      <vt:lpstr>Entrepreneur –an innovator</vt:lpstr>
      <vt:lpstr>PowerPoint Presentation</vt:lpstr>
      <vt:lpstr>Dos and Don’ts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Walker’s views on Entrepreneurship</dc:title>
  <dc:creator>Ramakrishnan Santhi</dc:creator>
  <cp:lastModifiedBy>Goutham R</cp:lastModifiedBy>
  <cp:revision>7</cp:revision>
  <dcterms:created xsi:type="dcterms:W3CDTF">2010-07-22T18:32:34Z</dcterms:created>
  <dcterms:modified xsi:type="dcterms:W3CDTF">2020-11-29T16:01:29Z</dcterms:modified>
</cp:coreProperties>
</file>