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A001-6E65-4D11-BC30-A7B5CA9B96A8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201F-5C6B-4442-BCCD-F229F50DC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A001-6E65-4D11-BC30-A7B5CA9B96A8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201F-5C6B-4442-BCCD-F229F50DC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A001-6E65-4D11-BC30-A7B5CA9B96A8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201F-5C6B-4442-BCCD-F229F50DC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A001-6E65-4D11-BC30-A7B5CA9B96A8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201F-5C6B-4442-BCCD-F229F50DC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A001-6E65-4D11-BC30-A7B5CA9B96A8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201F-5C6B-4442-BCCD-F229F50DC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A001-6E65-4D11-BC30-A7B5CA9B96A8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201F-5C6B-4442-BCCD-F229F50DC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A001-6E65-4D11-BC30-A7B5CA9B96A8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201F-5C6B-4442-BCCD-F229F50DC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A001-6E65-4D11-BC30-A7B5CA9B96A8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201F-5C6B-4442-BCCD-F229F50DC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A001-6E65-4D11-BC30-A7B5CA9B96A8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201F-5C6B-4442-BCCD-F229F50DC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A001-6E65-4D11-BC30-A7B5CA9B96A8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201F-5C6B-4442-BCCD-F229F50DC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A001-6E65-4D11-BC30-A7B5CA9B96A8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201F-5C6B-4442-BCCD-F229F50DC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3A001-6E65-4D11-BC30-A7B5CA9B96A8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D201F-5C6B-4442-BCCD-F229F50DC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1.4 Functions of an Entrepreneur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 Idea generation and scanning of best suitable idea</a:t>
            </a:r>
          </a:p>
          <a:p>
            <a:r>
              <a:rPr lang="en-US" dirty="0"/>
              <a:t>(ii) Determination of business objectives</a:t>
            </a:r>
          </a:p>
          <a:p>
            <a:r>
              <a:rPr lang="en-US" dirty="0"/>
              <a:t>(iii) Product analysis and market research</a:t>
            </a:r>
          </a:p>
          <a:p>
            <a:r>
              <a:rPr lang="en-US" dirty="0"/>
              <a:t>(vi)Determination of forms of </a:t>
            </a:r>
            <a:r>
              <a:rPr lang="en-US" dirty="0" err="1"/>
              <a:t>organisation</a:t>
            </a:r>
            <a:endParaRPr lang="en-US" dirty="0"/>
          </a:p>
          <a:p>
            <a:r>
              <a:rPr lang="en-US" dirty="0"/>
              <a:t>(v)Completion of promotional formalities</a:t>
            </a:r>
          </a:p>
          <a:p>
            <a:r>
              <a:rPr lang="en-US" dirty="0"/>
              <a:t>(vi)Raising necessary funds</a:t>
            </a:r>
          </a:p>
          <a:p>
            <a:r>
              <a:rPr lang="en-US" dirty="0"/>
              <a:t>(vii) Procuring machine and materials</a:t>
            </a:r>
          </a:p>
          <a:p>
            <a:r>
              <a:rPr lang="en-US" dirty="0"/>
              <a:t>(viii) Recruitment of men</a:t>
            </a:r>
          </a:p>
          <a:p>
            <a:r>
              <a:rPr lang="en-US" dirty="0"/>
              <a:t>(ix) undertaking the business operations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72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1.4 Functions of an Entrepreneur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ECONOMICS OF ENTREPRENEURSHIP</dc:title>
  <dc:creator>Ramakrishnan Santhi</dc:creator>
  <cp:lastModifiedBy>Goutham R</cp:lastModifiedBy>
  <cp:revision>27</cp:revision>
  <dcterms:created xsi:type="dcterms:W3CDTF">2010-07-22T18:42:07Z</dcterms:created>
  <dcterms:modified xsi:type="dcterms:W3CDTF">2020-11-29T15:58:51Z</dcterms:modified>
</cp:coreProperties>
</file>