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1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5BC8-1608-4A9F-A0EC-13CBEA5C24C7}" type="datetimeFigureOut">
              <a:rPr lang="en-US" smtClean="0"/>
              <a:pPr/>
              <a:t>7/23/2010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977C09-218C-4CC7-8E4E-11F5F04F6D0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Qualities of  an Entrepreneur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6.Qualities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Mental qualities</a:t>
            </a:r>
          </a:p>
          <a:p>
            <a:r>
              <a:rPr lang="en-US" dirty="0" smtClean="0"/>
              <a:t>(ii)Physical qualities</a:t>
            </a:r>
          </a:p>
          <a:p>
            <a:r>
              <a:rPr lang="en-US" dirty="0" smtClean="0"/>
              <a:t>(ii) Social qualities</a:t>
            </a:r>
          </a:p>
          <a:p>
            <a:r>
              <a:rPr lang="en-US" dirty="0" smtClean="0"/>
              <a:t>(iv) Moral qualities</a:t>
            </a:r>
          </a:p>
          <a:p>
            <a:r>
              <a:rPr lang="en-US" dirty="0" smtClean="0"/>
              <a:t>(v) Business qualities</a:t>
            </a:r>
          </a:p>
          <a:p>
            <a:r>
              <a:rPr lang="en-US" dirty="0" smtClean="0"/>
              <a:t>(vi)Leadership qualities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Physical and Mental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a. Hard worker</a:t>
            </a:r>
          </a:p>
          <a:p>
            <a:r>
              <a:rPr lang="en-US" dirty="0" smtClean="0"/>
              <a:t>b. Imagination (creativity)</a:t>
            </a:r>
          </a:p>
          <a:p>
            <a:r>
              <a:rPr lang="en-US" dirty="0" smtClean="0"/>
              <a:t>c. Self Confidence</a:t>
            </a:r>
          </a:p>
          <a:p>
            <a:r>
              <a:rPr lang="en-US" dirty="0" smtClean="0"/>
              <a:t>d. Sharp intelligence and memory</a:t>
            </a:r>
          </a:p>
          <a:p>
            <a:r>
              <a:rPr lang="en-US" dirty="0"/>
              <a:t> </a:t>
            </a:r>
            <a:r>
              <a:rPr lang="en-US" dirty="0" smtClean="0"/>
              <a:t>e. Foresightedness</a:t>
            </a:r>
          </a:p>
          <a:p>
            <a:r>
              <a:rPr lang="en-US" dirty="0"/>
              <a:t> </a:t>
            </a:r>
            <a:r>
              <a:rPr lang="en-US" dirty="0" smtClean="0"/>
              <a:t>f. Dynamic ideas- ready for change</a:t>
            </a:r>
          </a:p>
          <a:p>
            <a:r>
              <a:rPr lang="en-US" dirty="0" smtClean="0"/>
              <a:t>g. Willingness to face challenges</a:t>
            </a:r>
          </a:p>
          <a:p>
            <a:r>
              <a:rPr lang="en-US" dirty="0" smtClean="0"/>
              <a:t>h. Optimism</a:t>
            </a:r>
          </a:p>
          <a:p>
            <a:r>
              <a:rPr lang="en-US" dirty="0" err="1" smtClean="0"/>
              <a:t>i</a:t>
            </a:r>
            <a:r>
              <a:rPr lang="en-US" dirty="0" smtClean="0"/>
              <a:t>. Ambitious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 and Moral qualities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a. Honesty</a:t>
            </a:r>
          </a:p>
          <a:p>
            <a:r>
              <a:rPr lang="en-US" dirty="0"/>
              <a:t>b</a:t>
            </a:r>
            <a:r>
              <a:rPr lang="en-US" dirty="0" smtClean="0"/>
              <a:t>. Loyalty</a:t>
            </a:r>
          </a:p>
          <a:p>
            <a:r>
              <a:rPr lang="en-US" dirty="0"/>
              <a:t>c</a:t>
            </a:r>
            <a:r>
              <a:rPr lang="en-US" dirty="0" smtClean="0"/>
              <a:t>. Co-operative</a:t>
            </a:r>
          </a:p>
          <a:p>
            <a:r>
              <a:rPr lang="en-US" dirty="0"/>
              <a:t>d</a:t>
            </a:r>
            <a:r>
              <a:rPr lang="en-US" dirty="0" smtClean="0"/>
              <a:t>. Politeness</a:t>
            </a:r>
          </a:p>
          <a:p>
            <a:r>
              <a:rPr lang="en-US" dirty="0"/>
              <a:t>e</a:t>
            </a:r>
            <a:r>
              <a:rPr lang="en-US" dirty="0" smtClean="0"/>
              <a:t>.  Sociability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Business and Leadership qualities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a.. Entrepreneurial ability- risk bearing innovative, observation and analysis</a:t>
            </a:r>
          </a:p>
          <a:p>
            <a:r>
              <a:rPr lang="en-US" dirty="0"/>
              <a:t> </a:t>
            </a:r>
            <a:r>
              <a:rPr lang="en-US" dirty="0" smtClean="0"/>
              <a:t>b. Initiative</a:t>
            </a:r>
          </a:p>
          <a:p>
            <a:r>
              <a:rPr lang="en-US" dirty="0" smtClean="0"/>
              <a:t> c. Flexible</a:t>
            </a:r>
          </a:p>
          <a:p>
            <a:r>
              <a:rPr lang="en-US" dirty="0" smtClean="0"/>
              <a:t> d. </a:t>
            </a:r>
            <a:r>
              <a:rPr lang="en-US" smtClean="0"/>
              <a:t>Accountable</a:t>
            </a:r>
            <a:endParaRPr lang="en-US" dirty="0" smtClean="0"/>
          </a:p>
          <a:p>
            <a:r>
              <a:rPr lang="en-US" dirty="0"/>
              <a:t> </a:t>
            </a:r>
            <a:r>
              <a:rPr lang="en-US" dirty="0" smtClean="0"/>
              <a:t>e. Visionary</a:t>
            </a:r>
          </a:p>
          <a:p>
            <a:r>
              <a:rPr lang="en-US" dirty="0"/>
              <a:t> </a:t>
            </a:r>
            <a:r>
              <a:rPr lang="en-US" dirty="0" smtClean="0"/>
              <a:t>f. Ability to control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136</Words>
  <Application>Microsoft Office PowerPoint</Application>
  <PresentationFormat>On-screen Show (4:3)</PresentationFormat>
  <Paragraphs>31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Qualities of  an Entrepreneur</vt:lpstr>
      <vt:lpstr>6.Qualities</vt:lpstr>
      <vt:lpstr>Physical and Mental qualities</vt:lpstr>
      <vt:lpstr>Social and Moral qualities </vt:lpstr>
      <vt:lpstr>Business and Leadership qualities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Qualities of  an Entrepreneur</dc:title>
  <dc:creator>Ramakrishnan Santhi</dc:creator>
  <cp:lastModifiedBy>Ramakrishnan Santhi</cp:lastModifiedBy>
  <cp:revision>5</cp:revision>
  <dcterms:created xsi:type="dcterms:W3CDTF">2010-07-22T18:32:28Z</dcterms:created>
  <dcterms:modified xsi:type="dcterms:W3CDTF">2010-07-22T18:37:05Z</dcterms:modified>
</cp:coreProperties>
</file>