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1.2 Types of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Clarence </a:t>
            </a:r>
            <a:r>
              <a:rPr lang="en-US" dirty="0" err="1"/>
              <a:t>Danhof</a:t>
            </a:r>
            <a:r>
              <a:rPr lang="en-US" dirty="0"/>
              <a:t>-</a:t>
            </a:r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Innovating  Entrepreneu</a:t>
            </a:r>
            <a:r>
              <a:rPr lang="en-US" dirty="0"/>
              <a:t>r-who introduces new things- only after a certain level of development-look forward for change</a:t>
            </a:r>
          </a:p>
          <a:p>
            <a:r>
              <a:rPr lang="en-US" dirty="0"/>
              <a:t>(</a:t>
            </a:r>
            <a:r>
              <a:rPr lang="en-US" b="1" dirty="0"/>
              <a:t>ii)Imitative Entrepreneurs-  </a:t>
            </a:r>
            <a:r>
              <a:rPr lang="en-US" dirty="0"/>
              <a:t>do not innovate- imitate- needed in underdeveloped countries</a:t>
            </a:r>
          </a:p>
          <a:p>
            <a:r>
              <a:rPr lang="en-US" dirty="0"/>
              <a:t>(</a:t>
            </a:r>
            <a:r>
              <a:rPr lang="en-US" b="1" dirty="0"/>
              <a:t>iii)Fabian  Entrepreneur- </a:t>
            </a:r>
            <a:r>
              <a:rPr lang="en-US" dirty="0"/>
              <a:t>very cautious and skepticism in experimenting</a:t>
            </a:r>
          </a:p>
          <a:p>
            <a:r>
              <a:rPr lang="en-US" b="1" dirty="0"/>
              <a:t>(vi) Drone Entrepren</a:t>
            </a:r>
            <a:r>
              <a:rPr lang="en-US" dirty="0"/>
              <a:t>eur- refuse to make changes even in the face of loss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Sole operator</a:t>
            </a:r>
          </a:p>
          <a:p>
            <a:r>
              <a:rPr lang="en-US" dirty="0"/>
              <a:t>Active partners</a:t>
            </a:r>
          </a:p>
          <a:p>
            <a:r>
              <a:rPr lang="en-US" dirty="0"/>
              <a:t>Inventors</a:t>
            </a:r>
          </a:p>
          <a:p>
            <a:r>
              <a:rPr lang="en-US" dirty="0"/>
              <a:t>Challengers</a:t>
            </a:r>
          </a:p>
          <a:p>
            <a:r>
              <a:rPr lang="en-US" dirty="0"/>
              <a:t>Buyers</a:t>
            </a:r>
          </a:p>
          <a:p>
            <a:r>
              <a:rPr lang="en-US" dirty="0"/>
              <a:t>Life timers</a:t>
            </a:r>
          </a:p>
          <a:p>
            <a:r>
              <a:rPr lang="en-US" dirty="0" err="1"/>
              <a:t>Intrapreneur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75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1.2 Types of Entrepreneur</vt:lpstr>
      <vt:lpstr>Other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ENTREPRENEURSHIP</dc:title>
  <dc:creator>Ramakrishnan Santhi</dc:creator>
  <cp:lastModifiedBy>Goutham R</cp:lastModifiedBy>
  <cp:revision>26</cp:revision>
  <dcterms:created xsi:type="dcterms:W3CDTF">2010-07-22T18:42:07Z</dcterms:created>
  <dcterms:modified xsi:type="dcterms:W3CDTF">2020-11-29T15:58:38Z</dcterms:modified>
</cp:coreProperties>
</file>