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71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106F87-7AFB-4765-B455-15211D0571D7}" type="datetimeFigureOut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A74D798-D666-4F7C-91E5-4EC8E643FA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06F87-7AFB-4765-B455-15211D0571D7}" type="datetimeFigureOut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4D798-D666-4F7C-91E5-4EC8E643FA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06F87-7AFB-4765-B455-15211D0571D7}" type="datetimeFigureOut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4D798-D666-4F7C-91E5-4EC8E643FA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06F87-7AFB-4765-B455-15211D0571D7}" type="datetimeFigureOut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4D798-D666-4F7C-91E5-4EC8E643FA3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06F87-7AFB-4765-B455-15211D0571D7}" type="datetimeFigureOut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4D798-D666-4F7C-91E5-4EC8E643FA3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06F87-7AFB-4765-B455-15211D0571D7}" type="datetimeFigureOut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4D798-D666-4F7C-91E5-4EC8E643FA3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06F87-7AFB-4765-B455-15211D0571D7}" type="datetimeFigureOut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4D798-D666-4F7C-91E5-4EC8E643FA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06F87-7AFB-4765-B455-15211D0571D7}" type="datetimeFigureOut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4D798-D666-4F7C-91E5-4EC8E643FA3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06F87-7AFB-4765-B455-15211D0571D7}" type="datetimeFigureOut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4D798-D666-4F7C-91E5-4EC8E643FA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B106F87-7AFB-4765-B455-15211D0571D7}" type="datetimeFigureOut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4D798-D666-4F7C-91E5-4EC8E643FA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106F87-7AFB-4765-B455-15211D0571D7}" type="datetimeFigureOut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A74D798-D666-4F7C-91E5-4EC8E643FA3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B106F87-7AFB-4765-B455-15211D0571D7}" type="datetimeFigureOut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A74D798-D666-4F7C-91E5-4EC8E643FA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28194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ACCOUNTING FOR MANAGERIAL DECISION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8329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Financial policy and Accounting.</a:t>
            </a:r>
          </a:p>
          <a:p>
            <a:r>
              <a:rPr lang="en-US" dirty="0" smtClean="0"/>
              <a:t> Analysis of Financial statement.</a:t>
            </a:r>
          </a:p>
          <a:p>
            <a:r>
              <a:rPr lang="en-US" dirty="0" smtClean="0"/>
              <a:t> Historical cost Accounting.</a:t>
            </a:r>
          </a:p>
          <a:p>
            <a:r>
              <a:rPr lang="en-US" dirty="0" smtClean="0"/>
              <a:t>Budgetary control.</a:t>
            </a:r>
          </a:p>
          <a:p>
            <a:r>
              <a:rPr lang="en-US" dirty="0" smtClean="0"/>
              <a:t> Standard costing.</a:t>
            </a:r>
          </a:p>
          <a:p>
            <a:r>
              <a:rPr lang="en-US" dirty="0" smtClean="0"/>
              <a:t> Marginal costing.</a:t>
            </a:r>
          </a:p>
          <a:p>
            <a:r>
              <a:rPr lang="en-US" dirty="0" smtClean="0"/>
              <a:t>Management information system.</a:t>
            </a:r>
          </a:p>
          <a:p>
            <a:r>
              <a:rPr lang="en-US" dirty="0" smtClean="0"/>
              <a:t>Other tools of management accounting are: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Decision accounting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Revaluation accounting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Control accounting.		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/>
              <a:t>Tools and Techniques of Management Accounting</a:t>
            </a:r>
            <a:endParaRPr lang="en-US" sz="4000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891"/>
          </a:xfrm>
        </p:spPr>
        <p:txBody>
          <a:bodyPr>
            <a:normAutofit/>
          </a:bodyPr>
          <a:lstStyle/>
          <a:p>
            <a:r>
              <a:rPr lang="en-US" dirty="0" smtClean="0"/>
              <a:t>Increase in efficiency.</a:t>
            </a:r>
          </a:p>
          <a:p>
            <a:r>
              <a:rPr lang="en-US" dirty="0" smtClean="0"/>
              <a:t>Effective planning.</a:t>
            </a:r>
          </a:p>
          <a:p>
            <a:r>
              <a:rPr lang="en-US" dirty="0" smtClean="0"/>
              <a:t>Performance evaluation.</a:t>
            </a:r>
          </a:p>
          <a:p>
            <a:r>
              <a:rPr lang="en-US" dirty="0" smtClean="0"/>
              <a:t>Profit Maximization.</a:t>
            </a:r>
          </a:p>
          <a:p>
            <a:r>
              <a:rPr lang="en-US" dirty="0" smtClean="0"/>
              <a:t> Reliability.</a:t>
            </a:r>
          </a:p>
          <a:p>
            <a:r>
              <a:rPr lang="en-US" dirty="0" smtClean="0"/>
              <a:t>Elimination of wastage.</a:t>
            </a:r>
          </a:p>
          <a:p>
            <a:r>
              <a:rPr lang="en-US" dirty="0" smtClean="0"/>
              <a:t> Effective communication.</a:t>
            </a:r>
          </a:p>
          <a:p>
            <a:r>
              <a:rPr lang="en-US" dirty="0" smtClean="0"/>
              <a:t>Employee morale.</a:t>
            </a:r>
          </a:p>
          <a:p>
            <a:r>
              <a:rPr lang="en-US" dirty="0" smtClean="0"/>
              <a:t>Control and co-ordination.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3800" dirty="0" smtClean="0"/>
              <a:t>Advantages/Merits/Uses of Management accounting.</a:t>
            </a:r>
            <a:endParaRPr lang="en-US" sz="3800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54691"/>
          </a:xfrm>
        </p:spPr>
        <p:txBody>
          <a:bodyPr>
            <a:normAutofit/>
          </a:bodyPr>
          <a:lstStyle/>
          <a:p>
            <a:r>
              <a:rPr lang="en-US" dirty="0" smtClean="0"/>
              <a:t>Dependence of basic record.</a:t>
            </a:r>
          </a:p>
          <a:p>
            <a:r>
              <a:rPr lang="en-US" dirty="0" smtClean="0"/>
              <a:t>Personal bias.</a:t>
            </a:r>
          </a:p>
          <a:p>
            <a:r>
              <a:rPr lang="en-US" dirty="0" smtClean="0"/>
              <a:t>Management Accounting is only a tool.</a:t>
            </a:r>
          </a:p>
          <a:p>
            <a:r>
              <a:rPr lang="en-US" dirty="0" smtClean="0"/>
              <a:t>Management Accounting provides only data.</a:t>
            </a:r>
          </a:p>
          <a:p>
            <a:r>
              <a:rPr lang="en-US" dirty="0" smtClean="0"/>
              <a:t>Broad based scope.</a:t>
            </a:r>
          </a:p>
          <a:p>
            <a:r>
              <a:rPr lang="en-US" dirty="0" smtClean="0"/>
              <a:t>Resistance to change.</a:t>
            </a:r>
          </a:p>
          <a:p>
            <a:r>
              <a:rPr lang="en-US" dirty="0" smtClean="0"/>
              <a:t>Costly to Install.</a:t>
            </a:r>
          </a:p>
          <a:p>
            <a:r>
              <a:rPr lang="en-US" dirty="0" smtClean="0"/>
              <a:t>Evolutionary stage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200" dirty="0" smtClean="0"/>
              <a:t>Limitations of Management accounting</a:t>
            </a:r>
            <a:endParaRPr lang="en-US" sz="4200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305800" cy="1600200"/>
          </a:xfrm>
        </p:spPr>
        <p:txBody>
          <a:bodyPr/>
          <a:lstStyle/>
          <a:p>
            <a:pPr algn="ctr"/>
            <a:r>
              <a:rPr lang="en-US" b="1" i="1" dirty="0" smtClean="0"/>
              <a:t>THANK YOU</a:t>
            </a:r>
            <a:endParaRPr lang="en-US" b="1" i="1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12954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UNIT – I       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48000"/>
            <a:ext cx="7772400" cy="176331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Accounting for Decision making – Scope and Importance – Decision Accounting vs. Financial Accounting and Cost Accounting. 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38600"/>
          </a:xfrm>
        </p:spPr>
        <p:txBody>
          <a:bodyPr>
            <a:normAutofit/>
          </a:bodyPr>
          <a:lstStyle/>
          <a:p>
            <a:r>
              <a:rPr lang="en-US" b="1" dirty="0" smtClean="0"/>
              <a:t>Eric L. Kohler  </a:t>
            </a:r>
            <a:r>
              <a:rPr lang="en-US" dirty="0" smtClean="0"/>
              <a:t>defines accounting as “ the procedure of analysis, classification and recording transaction in accordance with a preconceived plan for the benefit of   (a) providing a means by which an enterprise can be conducted in an orderly fashion, and (b) establishing a basis for reporting the financial condition of an enterprise and the results of its operations”.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924800" cy="743712"/>
          </a:xfrm>
        </p:spPr>
        <p:txBody>
          <a:bodyPr>
            <a:normAutofit/>
          </a:bodyPr>
          <a:lstStyle/>
          <a:p>
            <a:pPr algn="ctr"/>
            <a:r>
              <a:rPr lang="en-US" b="0" dirty="0" smtClean="0"/>
              <a:t>Definition of Accounting</a:t>
            </a:r>
            <a:endParaRPr lang="en-US" b="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u="sng" dirty="0" smtClean="0"/>
              <a:t>Meaning</a:t>
            </a:r>
            <a:r>
              <a:rPr lang="en-US" dirty="0" smtClean="0"/>
              <a:t> : It is the study of managerial aspects of accounting it is a tool in the hands of management to exercise decision making. The emphasis of management accounting is to redesign accounting in a manner which is helpful to the management is framing the policies and control of their execution.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u="sng" dirty="0" smtClean="0"/>
              <a:t>Definition</a:t>
            </a:r>
            <a:r>
              <a:rPr lang="en-US" dirty="0" smtClean="0"/>
              <a:t>: </a:t>
            </a:r>
            <a:r>
              <a:rPr lang="en-US" b="1" dirty="0" smtClean="0"/>
              <a:t>Batty’s </a:t>
            </a:r>
            <a:r>
              <a:rPr lang="en-US" dirty="0" smtClean="0"/>
              <a:t>definition describe Management Accounting as a combination of various accounting system and techniques which are designed to meet the needs of the management.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pPr algn="ctr"/>
            <a:r>
              <a:rPr lang="en-US" dirty="0" smtClean="0"/>
              <a:t>Management Accounting</a:t>
            </a:r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12920"/>
          </a:xfrm>
        </p:spPr>
        <p:txBody>
          <a:bodyPr>
            <a:normAutofit/>
          </a:bodyPr>
          <a:lstStyle/>
          <a:p>
            <a:r>
              <a:rPr lang="en-US" dirty="0" smtClean="0"/>
              <a:t>Providing Financial Information.</a:t>
            </a:r>
          </a:p>
          <a:p>
            <a:r>
              <a:rPr lang="en-US" dirty="0" smtClean="0"/>
              <a:t>Cause and effect analysis </a:t>
            </a:r>
          </a:p>
          <a:p>
            <a:r>
              <a:rPr lang="en-US" dirty="0" smtClean="0"/>
              <a:t>Use of special techniques and Concepts.</a:t>
            </a:r>
          </a:p>
          <a:p>
            <a:r>
              <a:rPr lang="en-US" dirty="0" smtClean="0"/>
              <a:t>Decision making.</a:t>
            </a:r>
          </a:p>
          <a:p>
            <a:r>
              <a:rPr lang="en-US" dirty="0" smtClean="0"/>
              <a:t>No fixed conventions</a:t>
            </a:r>
          </a:p>
          <a:p>
            <a:r>
              <a:rPr lang="en-US" dirty="0" smtClean="0"/>
              <a:t>Achievement of objectives.</a:t>
            </a:r>
          </a:p>
          <a:p>
            <a:r>
              <a:rPr lang="en-US" dirty="0" smtClean="0"/>
              <a:t>Improving efficiency.</a:t>
            </a:r>
          </a:p>
          <a:p>
            <a:r>
              <a:rPr lang="en-US" dirty="0" smtClean="0"/>
              <a:t>Forecasting</a:t>
            </a:r>
          </a:p>
          <a:p>
            <a:r>
              <a:rPr lang="en-US" dirty="0" smtClean="0"/>
              <a:t>Providing of information and not decision.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136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Characteristics of management accounting</a:t>
            </a: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467600" cy="4449763"/>
          </a:xfrm>
        </p:spPr>
        <p:txBody>
          <a:bodyPr>
            <a:normAutofit lnSpcReduction="10000"/>
          </a:bodyPr>
          <a:lstStyle/>
          <a:p>
            <a:pPr marL="274320" lvl="4" indent="-274320">
              <a:buClr>
                <a:schemeClr val="accent3"/>
              </a:buClr>
              <a:buSzPct val="95000"/>
              <a:buNone/>
            </a:pPr>
            <a:endParaRPr lang="en-US" sz="2600" dirty="0" smtClean="0"/>
          </a:p>
          <a:p>
            <a:r>
              <a:rPr lang="en-US" dirty="0" smtClean="0"/>
              <a:t>Cost accounting</a:t>
            </a:r>
          </a:p>
          <a:p>
            <a:r>
              <a:rPr lang="en-US" dirty="0" smtClean="0"/>
              <a:t>Financial accounting</a:t>
            </a:r>
          </a:p>
          <a:p>
            <a:r>
              <a:rPr lang="en-US" dirty="0" smtClean="0"/>
              <a:t>Budgeting and forecasting</a:t>
            </a:r>
          </a:p>
          <a:p>
            <a:r>
              <a:rPr lang="en-US" dirty="0" smtClean="0"/>
              <a:t>Inventory control</a:t>
            </a:r>
          </a:p>
          <a:p>
            <a:r>
              <a:rPr lang="en-US" dirty="0" smtClean="0"/>
              <a:t>Statistical Analysis</a:t>
            </a:r>
          </a:p>
          <a:p>
            <a:r>
              <a:rPr lang="en-US" dirty="0" smtClean="0"/>
              <a:t>Analysis of data</a:t>
            </a:r>
          </a:p>
          <a:p>
            <a:r>
              <a:rPr lang="en-US" dirty="0" smtClean="0"/>
              <a:t>Internal Audit </a:t>
            </a:r>
          </a:p>
          <a:p>
            <a:r>
              <a:rPr lang="en-US" dirty="0" smtClean="0"/>
              <a:t>Tax accounting</a:t>
            </a:r>
          </a:p>
          <a:p>
            <a:r>
              <a:rPr lang="en-US" dirty="0" smtClean="0"/>
              <a:t>Methods and procedure.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Scope of Management Accounting</a:t>
            </a:r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Presentation of data.</a:t>
            </a:r>
          </a:p>
          <a:p>
            <a:r>
              <a:rPr lang="en-US" dirty="0" smtClean="0"/>
              <a:t>Aid of planning and forecasting</a:t>
            </a:r>
          </a:p>
          <a:p>
            <a:r>
              <a:rPr lang="en-US" dirty="0" smtClean="0"/>
              <a:t>Help in organising</a:t>
            </a:r>
          </a:p>
          <a:p>
            <a:r>
              <a:rPr lang="en-US" dirty="0" smtClean="0"/>
              <a:t>Decision making</a:t>
            </a:r>
          </a:p>
          <a:p>
            <a:r>
              <a:rPr lang="en-US" dirty="0" smtClean="0"/>
              <a:t>Effective control</a:t>
            </a:r>
          </a:p>
          <a:p>
            <a:r>
              <a:rPr lang="en-US" dirty="0" smtClean="0"/>
              <a:t>Communication of management policies</a:t>
            </a:r>
          </a:p>
          <a:p>
            <a:r>
              <a:rPr lang="en-US" dirty="0" smtClean="0"/>
              <a:t>Effective control</a:t>
            </a:r>
          </a:p>
          <a:p>
            <a:r>
              <a:rPr lang="en-US" dirty="0" smtClean="0"/>
              <a:t>Incorporation of non- financial Information</a:t>
            </a:r>
          </a:p>
          <a:p>
            <a:r>
              <a:rPr lang="en-US" dirty="0" smtClean="0"/>
              <a:t>Coordination</a:t>
            </a:r>
          </a:p>
          <a:p>
            <a:r>
              <a:rPr lang="en-US" dirty="0" smtClean="0"/>
              <a:t> Motivating Employees.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Objective \ Functions of Management Accounting</a:t>
            </a:r>
            <a:endParaRPr lang="en-US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632281" y="1481138"/>
            <a:ext cx="7879438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543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/>
              <a:t>Distinction between Financial accounting and Management accounting</a:t>
            </a:r>
            <a:endParaRPr lang="en-US" sz="32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Distinction between Management accounting and </a:t>
            </a:r>
            <a:r>
              <a:rPr lang="en-US" sz="3600" dirty="0" smtClean="0"/>
              <a:t>C</a:t>
            </a:r>
            <a:r>
              <a:rPr lang="en-US" sz="3600" dirty="0" smtClean="0"/>
              <a:t>ost accounting</a:t>
            </a:r>
            <a:endParaRPr lang="en-US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24373"/>
            <a:ext cx="8229600" cy="4239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137</TotalTime>
  <Words>426</Words>
  <Application>Microsoft Office PowerPoint</Application>
  <PresentationFormat>On-screen Show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ACCOUNTING FOR MANAGERIAL DECISION</vt:lpstr>
      <vt:lpstr>UNIT – I        </vt:lpstr>
      <vt:lpstr>Definition of Accounting</vt:lpstr>
      <vt:lpstr>Management Accounting</vt:lpstr>
      <vt:lpstr>Characteristics of management accounting</vt:lpstr>
      <vt:lpstr>Scope of Management Accounting</vt:lpstr>
      <vt:lpstr>Objective \ Functions of Management Accounting</vt:lpstr>
      <vt:lpstr>Distinction between Financial accounting and Management accounting</vt:lpstr>
      <vt:lpstr>Distinction between Management accounting and Cost accounting</vt:lpstr>
      <vt:lpstr>Tools and Techniques of Management Accounting</vt:lpstr>
      <vt:lpstr>Advantages/Merits/Uses of Management accounting.</vt:lpstr>
      <vt:lpstr>Limitations of Management accounting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ACCOUNTING FOR MANAGERIAL DECISION</dc:title>
  <dc:creator>lenovo</dc:creator>
  <cp:lastModifiedBy>lenovo</cp:lastModifiedBy>
  <cp:revision>16</cp:revision>
  <dcterms:created xsi:type="dcterms:W3CDTF">2020-11-11T01:11:53Z</dcterms:created>
  <dcterms:modified xsi:type="dcterms:W3CDTF">2020-11-16T04:30:58Z</dcterms:modified>
</cp:coreProperties>
</file>